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sldIdLst>
    <p:sldId id="256" r:id="rId2"/>
    <p:sldId id="297" r:id="rId3"/>
    <p:sldId id="303" r:id="rId4"/>
    <p:sldId id="299" r:id="rId5"/>
    <p:sldId id="313" r:id="rId6"/>
    <p:sldId id="315" r:id="rId7"/>
    <p:sldId id="300" r:id="rId8"/>
    <p:sldId id="316" r:id="rId9"/>
    <p:sldId id="314" r:id="rId10"/>
    <p:sldId id="312" r:id="rId11"/>
    <p:sldId id="301" r:id="rId12"/>
    <p:sldId id="306" r:id="rId13"/>
    <p:sldId id="305" r:id="rId14"/>
    <p:sldId id="308" r:id="rId15"/>
    <p:sldId id="307" r:id="rId16"/>
    <p:sldId id="304" r:id="rId17"/>
    <p:sldId id="302" r:id="rId18"/>
    <p:sldId id="311" r:id="rId19"/>
    <p:sldId id="310" r:id="rId20"/>
    <p:sldId id="309" r:id="rId21"/>
    <p:sldId id="275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832016-E009-4733-9063-BB43E5AB2366}">
          <p14:sldIdLst>
            <p14:sldId id="256"/>
            <p14:sldId id="297"/>
            <p14:sldId id="303"/>
          </p14:sldIdLst>
        </p14:section>
        <p14:section name="Scan2CAD" id="{B2CF1FE0-4CCD-4D50-A49E-EA9A8D2DF2B7}">
          <p14:sldIdLst>
            <p14:sldId id="299"/>
            <p14:sldId id="313"/>
            <p14:sldId id="315"/>
          </p14:sldIdLst>
        </p14:section>
        <p14:section name="VolumetricCapture" id="{45852A86-E026-43C0-9A17-8D8D5E466056}">
          <p14:sldIdLst>
            <p14:sldId id="300"/>
            <p14:sldId id="316"/>
            <p14:sldId id="314"/>
            <p14:sldId id="312"/>
          </p14:sldIdLst>
        </p14:section>
        <p14:section name="MorphableModel" id="{0DF33812-A280-48C9-831C-3C5470D79D39}">
          <p14:sldIdLst>
            <p14:sldId id="301"/>
            <p14:sldId id="306"/>
            <p14:sldId id="305"/>
            <p14:sldId id="308"/>
            <p14:sldId id="307"/>
            <p14:sldId id="304"/>
          </p14:sldIdLst>
        </p14:section>
        <p14:section name="FaceReconstruction" id="{353B5A4F-9DA4-48B9-B22C-577E48C7C2BE}">
          <p14:sldIdLst>
            <p14:sldId id="302"/>
            <p14:sldId id="311"/>
            <p14:sldId id="310"/>
            <p14:sldId id="309"/>
          </p14:sldIdLst>
        </p14:section>
        <p14:section name="Final" id="{1A2854DB-F938-4CF6-A60A-F8222B18655D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A9434A-65DE-4630-A6AC-C1A63E28E510}" v="13" dt="2019-10-07T13:07:11.183"/>
    <p1510:client id="{417D17F7-1064-4944-A735-CC4C07506641}" v="761" dt="2019-10-07T12:57:50.667"/>
    <p1510:client id="{7D868D43-E27B-47AE-9D35-F5731850E748}" v="381" dt="2019-10-07T12:40:02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us Thies" userId="5471f0b5a7d4f4a1" providerId="LiveId" clId="{E77D007B-4365-4CAE-9EE8-3E28026BAE5A}"/>
    <pc:docChg chg="undo custSel modSld modMainMaster">
      <pc:chgData name="Justus Thies" userId="5471f0b5a7d4f4a1" providerId="LiveId" clId="{E77D007B-4365-4CAE-9EE8-3E28026BAE5A}" dt="2019-10-07T09:42:02.474" v="53" actId="790"/>
      <pc:docMkLst>
        <pc:docMk/>
      </pc:docMkLst>
      <pc:sldChg chg="modSp">
        <pc:chgData name="Justus Thies" userId="5471f0b5a7d4f4a1" providerId="LiveId" clId="{E77D007B-4365-4CAE-9EE8-3E28026BAE5A}" dt="2019-10-07T09:41:37.390" v="50" actId="790"/>
        <pc:sldMkLst>
          <pc:docMk/>
          <pc:sldMk cId="4105651498" sldId="256"/>
        </pc:sldMkLst>
        <pc:spChg chg="mod">
          <ac:chgData name="Justus Thies" userId="5471f0b5a7d4f4a1" providerId="LiveId" clId="{E77D007B-4365-4CAE-9EE8-3E28026BAE5A}" dt="2019-10-07T09:41:37.390" v="50" actId="790"/>
          <ac:spMkLst>
            <pc:docMk/>
            <pc:sldMk cId="4105651498" sldId="256"/>
            <ac:spMk id="2" creationId="{E48FA0FF-FEBA-468F-B54A-FD252F34A87D}"/>
          </ac:spMkLst>
        </pc:spChg>
      </pc:sldChg>
      <pc:sldChg chg="modSp">
        <pc:chgData name="Justus Thies" userId="5471f0b5a7d4f4a1" providerId="LiveId" clId="{E77D007B-4365-4CAE-9EE8-3E28026BAE5A}" dt="2019-10-07T09:41:22.587" v="49" actId="790"/>
        <pc:sldMkLst>
          <pc:docMk/>
          <pc:sldMk cId="1395639898" sldId="275"/>
        </pc:sldMkLst>
        <pc:spChg chg="mod">
          <ac:chgData name="Justus Thies" userId="5471f0b5a7d4f4a1" providerId="LiveId" clId="{E77D007B-4365-4CAE-9EE8-3E28026BAE5A}" dt="2019-10-07T09:41:22.587" v="49" actId="790"/>
          <ac:spMkLst>
            <pc:docMk/>
            <pc:sldMk cId="1395639898" sldId="275"/>
            <ac:spMk id="2" creationId="{E48FA0FF-FEBA-468F-B54A-FD252F34A87D}"/>
          </ac:spMkLst>
        </pc:spChg>
      </pc:sldChg>
      <pc:sldChg chg="modSp">
        <pc:chgData name="Justus Thies" userId="5471f0b5a7d4f4a1" providerId="LiveId" clId="{E77D007B-4365-4CAE-9EE8-3E28026BAE5A}" dt="2019-10-07T09:42:02.474" v="53" actId="790"/>
        <pc:sldMkLst>
          <pc:docMk/>
          <pc:sldMk cId="3176545225" sldId="297"/>
        </pc:sldMkLst>
        <pc:spChg chg="mod">
          <ac:chgData name="Justus Thies" userId="5471f0b5a7d4f4a1" providerId="LiveId" clId="{E77D007B-4365-4CAE-9EE8-3E28026BAE5A}" dt="2019-10-07T09:42:02.474" v="53" actId="790"/>
          <ac:spMkLst>
            <pc:docMk/>
            <pc:sldMk cId="3176545225" sldId="297"/>
            <ac:spMk id="2" creationId="{413A2828-EDEB-42A1-96E2-FC0F44AB76EF}"/>
          </ac:spMkLst>
        </pc:spChg>
      </pc:sldChg>
      <pc:sldMasterChg chg="modSp modSldLayout">
        <pc:chgData name="Justus Thies" userId="5471f0b5a7d4f4a1" providerId="LiveId" clId="{E77D007B-4365-4CAE-9EE8-3E28026BAE5A}" dt="2019-10-07T09:40:57.456" v="48"/>
        <pc:sldMasterMkLst>
          <pc:docMk/>
          <pc:sldMasterMk cId="0" sldId="2147483660"/>
        </pc:sldMasterMkLst>
        <pc:spChg chg="mod">
          <ac:chgData name="Justus Thies" userId="5471f0b5a7d4f4a1" providerId="LiveId" clId="{E77D007B-4365-4CAE-9EE8-3E28026BAE5A}" dt="2019-10-07T09:36:45.660" v="1" actId="790"/>
          <ac:spMkLst>
            <pc:docMk/>
            <pc:sldMasterMk cId="0" sldId="2147483660"/>
            <ac:spMk id="2" creationId="{00000000-0000-0000-0000-000000000000}"/>
          </ac:spMkLst>
        </pc:spChg>
        <pc:spChg chg="mod">
          <ac:chgData name="Justus Thies" userId="5471f0b5a7d4f4a1" providerId="LiveId" clId="{E77D007B-4365-4CAE-9EE8-3E28026BAE5A}" dt="2019-10-07T09:40:10.337" v="37" actId="20577"/>
          <ac:spMkLst>
            <pc:docMk/>
            <pc:sldMasterMk cId="0" sldId="2147483660"/>
            <ac:spMk id="3" creationId="{00000000-0000-0000-0000-000000000000}"/>
          </ac:spMkLst>
        </pc:spChg>
        <pc:spChg chg="mod">
          <ac:chgData name="Justus Thies" userId="5471f0b5a7d4f4a1" providerId="LiveId" clId="{E77D007B-4365-4CAE-9EE8-3E28026BAE5A}" dt="2019-10-07T09:40:54.487" v="46"/>
          <ac:spMkLst>
            <pc:docMk/>
            <pc:sldMasterMk cId="0" sldId="2147483660"/>
            <ac:spMk id="15" creationId="{473E47C5-0C2E-4300-9502-00CDAEE47002}"/>
          </ac:spMkLst>
        </pc:spChg>
        <pc:sldLayoutChg chg="addSp delSp modSp">
          <pc:chgData name="Justus Thies" userId="5471f0b5a7d4f4a1" providerId="LiveId" clId="{E77D007B-4365-4CAE-9EE8-3E28026BAE5A}" dt="2019-10-07T09:40:57.456" v="48"/>
          <pc:sldLayoutMkLst>
            <pc:docMk/>
            <pc:sldMasterMk cId="0" sldId="2147483660"/>
            <pc:sldLayoutMk cId="0" sldId="2147483663"/>
          </pc:sldLayoutMkLst>
          <pc:spChg chg="add del">
            <ac:chgData name="Justus Thies" userId="5471f0b5a7d4f4a1" providerId="LiveId" clId="{E77D007B-4365-4CAE-9EE8-3E28026BAE5A}" dt="2019-10-07T09:40:57.456" v="48"/>
            <ac:spMkLst>
              <pc:docMk/>
              <pc:sldMasterMk cId="0" sldId="2147483660"/>
              <pc:sldLayoutMk cId="0" sldId="2147483663"/>
              <ac:spMk id="4" creationId="{49013848-3EE7-4037-8739-CA9858D0E015}"/>
            </ac:spMkLst>
          </pc:spChg>
          <pc:spChg chg="mod">
            <ac:chgData name="Justus Thies" userId="5471f0b5a7d4f4a1" providerId="LiveId" clId="{E77D007B-4365-4CAE-9EE8-3E28026BAE5A}" dt="2019-10-07T09:40:21.624" v="38" actId="20577"/>
            <ac:spMkLst>
              <pc:docMk/>
              <pc:sldMasterMk cId="0" sldId="2147483660"/>
              <pc:sldLayoutMk cId="0" sldId="2147483663"/>
              <ac:spMk id="5" creationId="{BB9588AE-9F6F-413D-AB19-C51523F3E8C7}"/>
            </ac:spMkLst>
          </pc:spChg>
          <pc:spChg chg="del mod">
            <ac:chgData name="Justus Thies" userId="5471f0b5a7d4f4a1" providerId="LiveId" clId="{E77D007B-4365-4CAE-9EE8-3E28026BAE5A}" dt="2019-10-07T09:40:37.783" v="39" actId="478"/>
            <ac:spMkLst>
              <pc:docMk/>
              <pc:sldMasterMk cId="0" sldId="2147483660"/>
              <pc:sldLayoutMk cId="0" sldId="2147483663"/>
              <ac:spMk id="6" creationId="{8796D2FD-EFA0-4466-A09B-D5B7E9C056EB}"/>
            </ac:spMkLst>
          </pc:spChg>
        </pc:sldLayoutChg>
        <pc:sldLayoutChg chg="modSp">
          <pc:chgData name="Justus Thies" userId="5471f0b5a7d4f4a1" providerId="LiveId" clId="{E77D007B-4365-4CAE-9EE8-3E28026BAE5A}" dt="2019-10-07T09:39:09.167" v="24"/>
          <pc:sldLayoutMkLst>
            <pc:docMk/>
            <pc:sldMasterMk cId="0" sldId="2147483660"/>
            <pc:sldLayoutMk cId="0" sldId="2147483664"/>
          </pc:sldLayoutMkLst>
          <pc:spChg chg="mod">
            <ac:chgData name="Justus Thies" userId="5471f0b5a7d4f4a1" providerId="LiveId" clId="{E77D007B-4365-4CAE-9EE8-3E28026BAE5A}" dt="2019-10-07T09:38:27.584" v="4" actId="20577"/>
            <ac:spMkLst>
              <pc:docMk/>
              <pc:sldMasterMk cId="0" sldId="2147483660"/>
              <pc:sldLayoutMk cId="0" sldId="2147483664"/>
              <ac:spMk id="6" creationId="{60868AB1-134D-48EC-8001-FA3066AF67FB}"/>
            </ac:spMkLst>
          </pc:spChg>
          <pc:spChg chg="mod">
            <ac:chgData name="Justus Thies" userId="5471f0b5a7d4f4a1" providerId="LiveId" clId="{E77D007B-4365-4CAE-9EE8-3E28026BAE5A}" dt="2019-10-07T09:39:03.008" v="23" actId="20577"/>
            <ac:spMkLst>
              <pc:docMk/>
              <pc:sldMasterMk cId="0" sldId="2147483660"/>
              <pc:sldLayoutMk cId="0" sldId="2147483664"/>
              <ac:spMk id="7" creationId="{33054DD6-06CE-49DD-BA3B-647AD08671A0}"/>
            </ac:spMkLst>
          </pc:spChg>
          <pc:spChg chg="mod">
            <ac:chgData name="Justus Thies" userId="5471f0b5a7d4f4a1" providerId="LiveId" clId="{E77D007B-4365-4CAE-9EE8-3E28026BAE5A}" dt="2019-10-07T09:39:09.167" v="24"/>
            <ac:spMkLst>
              <pc:docMk/>
              <pc:sldMasterMk cId="0" sldId="2147483660"/>
              <pc:sldLayoutMk cId="0" sldId="2147483664"/>
              <ac:spMk id="8" creationId="{471F9446-6302-41FA-BD03-E9E8B9A1A905}"/>
            </ac:spMkLst>
          </pc:spChg>
        </pc:sldLayoutChg>
      </pc:sldMasterChg>
    </pc:docChg>
  </pc:docChgLst>
  <pc:docChgLst>
    <pc:chgData name="Justus Thies" userId="5471f0b5a7d4f4a1" providerId="LiveId" clId="{1BA621B8-F900-45FD-865E-4874154E3534}"/>
    <pc:docChg chg="modSld">
      <pc:chgData name="Justus Thies" userId="5471f0b5a7d4f4a1" providerId="LiveId" clId="{1BA621B8-F900-45FD-865E-4874154E3534}" dt="2019-10-08T11:29:46.713" v="4" actId="20577"/>
      <pc:docMkLst>
        <pc:docMk/>
      </pc:docMkLst>
      <pc:sldChg chg="modSp">
        <pc:chgData name="Justus Thies" userId="5471f0b5a7d4f4a1" providerId="LiveId" clId="{1BA621B8-F900-45FD-865E-4874154E3534}" dt="2019-10-08T11:29:46.713" v="4" actId="20577"/>
        <pc:sldMkLst>
          <pc:docMk/>
          <pc:sldMk cId="3176545225" sldId="297"/>
        </pc:sldMkLst>
        <pc:spChg chg="mod">
          <ac:chgData name="Justus Thies" userId="5471f0b5a7d4f4a1" providerId="LiveId" clId="{1BA621B8-F900-45FD-865E-4874154E3534}" dt="2019-10-08T11:29:46.713" v="4" actId="20577"/>
          <ac:spMkLst>
            <pc:docMk/>
            <pc:sldMk cId="3176545225" sldId="297"/>
            <ac:spMk id="3" creationId="{83647B17-E35C-4C21-874B-4F0227C5AA74}"/>
          </ac:spMkLst>
        </pc:spChg>
      </pc:sldChg>
    </pc:docChg>
  </pc:docChgLst>
  <pc:docChgLst>
    <pc:chgData name="Guest User" providerId="Windows Live" clId="Web-{7D868D43-E27B-47AE-9D35-F5731850E748}"/>
    <pc:docChg chg="modSld">
      <pc:chgData name="Guest User" userId="" providerId="Windows Live" clId="Web-{7D868D43-E27B-47AE-9D35-F5731850E748}" dt="2019-10-07T12:40:02.453" v="378" actId="20577"/>
      <pc:docMkLst>
        <pc:docMk/>
      </pc:docMkLst>
      <pc:sldChg chg="modSp">
        <pc:chgData name="Guest User" userId="" providerId="Windows Live" clId="Web-{7D868D43-E27B-47AE-9D35-F5731850E748}" dt="2019-10-07T12:40:02.453" v="377" actId="20577"/>
        <pc:sldMkLst>
          <pc:docMk/>
          <pc:sldMk cId="3294177436" sldId="313"/>
        </pc:sldMkLst>
        <pc:spChg chg="mod">
          <ac:chgData name="Guest User" userId="" providerId="Windows Live" clId="Web-{7D868D43-E27B-47AE-9D35-F5731850E748}" dt="2019-10-07T12:40:02.453" v="377" actId="20577"/>
          <ac:spMkLst>
            <pc:docMk/>
            <pc:sldMk cId="3294177436" sldId="313"/>
            <ac:spMk id="3" creationId="{39599317-3E05-493F-9F0D-B3663B0E89C8}"/>
          </ac:spMkLst>
        </pc:spChg>
      </pc:sldChg>
      <pc:sldChg chg="modSp">
        <pc:chgData name="Guest User" userId="" providerId="Windows Live" clId="Web-{7D868D43-E27B-47AE-9D35-F5731850E748}" dt="2019-10-07T12:35:38.262" v="26" actId="20577"/>
        <pc:sldMkLst>
          <pc:docMk/>
          <pc:sldMk cId="2822017440" sldId="315"/>
        </pc:sldMkLst>
        <pc:spChg chg="mod">
          <ac:chgData name="Guest User" userId="" providerId="Windows Live" clId="Web-{7D868D43-E27B-47AE-9D35-F5731850E748}" dt="2019-10-07T12:35:38.262" v="26" actId="20577"/>
          <ac:spMkLst>
            <pc:docMk/>
            <pc:sldMk cId="2822017440" sldId="315"/>
            <ac:spMk id="3" creationId="{39599317-3E05-493F-9F0D-B3663B0E89C8}"/>
          </ac:spMkLst>
        </pc:spChg>
      </pc:sldChg>
    </pc:docChg>
  </pc:docChgLst>
  <pc:docChgLst>
    <pc:chgData name="Justus Thies" userId="5471f0b5a7d4f4a1" providerId="LiveId" clId="{6B1836DE-9749-48A6-8386-25461B85500B}"/>
    <pc:docChg chg="delSld">
      <pc:chgData name="Justus Thies" userId="5471f0b5a7d4f4a1" providerId="LiveId" clId="{6B1836DE-9749-48A6-8386-25461B85500B}" dt="2019-07-03T16:14:52.036" v="38" actId="2696"/>
      <pc:docMkLst>
        <pc:docMk/>
      </pc:docMkLst>
      <pc:sldChg chg="del">
        <pc:chgData name="Justus Thies" userId="5471f0b5a7d4f4a1" providerId="LiveId" clId="{6B1836DE-9749-48A6-8386-25461B85500B}" dt="2019-07-03T16:14:52.036" v="38" actId="2696"/>
        <pc:sldMkLst>
          <pc:docMk/>
          <pc:sldMk cId="479756691" sldId="257"/>
        </pc:sldMkLst>
      </pc:sldChg>
      <pc:sldChg chg="del">
        <pc:chgData name="Justus Thies" userId="5471f0b5a7d4f4a1" providerId="LiveId" clId="{6B1836DE-9749-48A6-8386-25461B85500B}" dt="2019-07-03T16:14:52.022" v="28" actId="2696"/>
        <pc:sldMkLst>
          <pc:docMk/>
          <pc:sldMk cId="4212659391" sldId="258"/>
        </pc:sldMkLst>
      </pc:sldChg>
      <pc:sldChg chg="del">
        <pc:chgData name="Justus Thies" userId="5471f0b5a7d4f4a1" providerId="LiveId" clId="{6B1836DE-9749-48A6-8386-25461B85500B}" dt="2019-07-03T16:14:51.898" v="26" actId="2696"/>
        <pc:sldMkLst>
          <pc:docMk/>
          <pc:sldMk cId="875227012" sldId="259"/>
        </pc:sldMkLst>
      </pc:sldChg>
      <pc:sldChg chg="del">
        <pc:chgData name="Justus Thies" userId="5471f0b5a7d4f4a1" providerId="LiveId" clId="{6B1836DE-9749-48A6-8386-25461B85500B}" dt="2019-07-03T16:14:51.828" v="25" actId="2696"/>
        <pc:sldMkLst>
          <pc:docMk/>
          <pc:sldMk cId="2816441677" sldId="260"/>
        </pc:sldMkLst>
      </pc:sldChg>
      <pc:sldChg chg="del">
        <pc:chgData name="Justus Thies" userId="5471f0b5a7d4f4a1" providerId="LiveId" clId="{6B1836DE-9749-48A6-8386-25461B85500B}" dt="2019-07-03T16:14:51.937" v="27" actId="2696"/>
        <pc:sldMkLst>
          <pc:docMk/>
          <pc:sldMk cId="505535453" sldId="261"/>
        </pc:sldMkLst>
      </pc:sldChg>
      <pc:sldChg chg="del">
        <pc:chgData name="Justus Thies" userId="5471f0b5a7d4f4a1" providerId="LiveId" clId="{6B1836DE-9749-48A6-8386-25461B85500B}" dt="2019-07-03T16:14:52.023" v="29" actId="2696"/>
        <pc:sldMkLst>
          <pc:docMk/>
          <pc:sldMk cId="4102072659" sldId="262"/>
        </pc:sldMkLst>
      </pc:sldChg>
      <pc:sldChg chg="del">
        <pc:chgData name="Justus Thies" userId="5471f0b5a7d4f4a1" providerId="LiveId" clId="{6B1836DE-9749-48A6-8386-25461B85500B}" dt="2019-07-03T16:14:51.793" v="24" actId="2696"/>
        <pc:sldMkLst>
          <pc:docMk/>
          <pc:sldMk cId="344422393" sldId="264"/>
        </pc:sldMkLst>
      </pc:sldChg>
      <pc:sldChg chg="del">
        <pc:chgData name="Justus Thies" userId="5471f0b5a7d4f4a1" providerId="LiveId" clId="{6B1836DE-9749-48A6-8386-25461B85500B}" dt="2019-07-03T16:14:51.754" v="14" actId="2696"/>
        <pc:sldMkLst>
          <pc:docMk/>
          <pc:sldMk cId="4000903032" sldId="266"/>
        </pc:sldMkLst>
      </pc:sldChg>
      <pc:sldChg chg="del">
        <pc:chgData name="Justus Thies" userId="5471f0b5a7d4f4a1" providerId="LiveId" clId="{6B1836DE-9749-48A6-8386-25461B85500B}" dt="2019-07-03T16:14:51.694" v="13" actId="2696"/>
        <pc:sldMkLst>
          <pc:docMk/>
          <pc:sldMk cId="3977966845" sldId="267"/>
        </pc:sldMkLst>
      </pc:sldChg>
      <pc:sldChg chg="del">
        <pc:chgData name="Justus Thies" userId="5471f0b5a7d4f4a1" providerId="LiveId" clId="{6B1836DE-9749-48A6-8386-25461B85500B}" dt="2019-07-03T16:14:51.759" v="17" actId="2696"/>
        <pc:sldMkLst>
          <pc:docMk/>
          <pc:sldMk cId="2878431135" sldId="268"/>
        </pc:sldMkLst>
      </pc:sldChg>
      <pc:sldChg chg="del">
        <pc:chgData name="Justus Thies" userId="5471f0b5a7d4f4a1" providerId="LiveId" clId="{6B1836DE-9749-48A6-8386-25461B85500B}" dt="2019-07-03T16:14:51.756" v="15" actId="2696"/>
        <pc:sldMkLst>
          <pc:docMk/>
          <pc:sldMk cId="2832773098" sldId="269"/>
        </pc:sldMkLst>
      </pc:sldChg>
      <pc:sldChg chg="del">
        <pc:chgData name="Justus Thies" userId="5471f0b5a7d4f4a1" providerId="LiveId" clId="{6B1836DE-9749-48A6-8386-25461B85500B}" dt="2019-07-03T16:14:51.683" v="11" actId="2696"/>
        <pc:sldMkLst>
          <pc:docMk/>
          <pc:sldMk cId="2739743470" sldId="272"/>
        </pc:sldMkLst>
      </pc:sldChg>
      <pc:sldChg chg="del">
        <pc:chgData name="Justus Thies" userId="5471f0b5a7d4f4a1" providerId="LiveId" clId="{6B1836DE-9749-48A6-8386-25461B85500B}" dt="2019-07-03T16:14:51.681" v="10" actId="2696"/>
        <pc:sldMkLst>
          <pc:docMk/>
          <pc:sldMk cId="1012097884" sldId="273"/>
        </pc:sldMkLst>
      </pc:sldChg>
      <pc:sldChg chg="del">
        <pc:chgData name="Justus Thies" userId="5471f0b5a7d4f4a1" providerId="LiveId" clId="{6B1836DE-9749-48A6-8386-25461B85500B}" dt="2019-07-03T16:14:51.677" v="9" actId="2696"/>
        <pc:sldMkLst>
          <pc:docMk/>
          <pc:sldMk cId="2583547375" sldId="274"/>
        </pc:sldMkLst>
      </pc:sldChg>
      <pc:sldChg chg="del">
        <pc:chgData name="Justus Thies" userId="5471f0b5a7d4f4a1" providerId="LiveId" clId="{6B1836DE-9749-48A6-8386-25461B85500B}" dt="2019-07-03T16:14:51.684" v="12" actId="2696"/>
        <pc:sldMkLst>
          <pc:docMk/>
          <pc:sldMk cId="1917933877" sldId="276"/>
        </pc:sldMkLst>
      </pc:sldChg>
      <pc:sldChg chg="del">
        <pc:chgData name="Justus Thies" userId="5471f0b5a7d4f4a1" providerId="LiveId" clId="{6B1836DE-9749-48A6-8386-25461B85500B}" dt="2019-07-03T16:14:51.760" v="18" actId="2696"/>
        <pc:sldMkLst>
          <pc:docMk/>
          <pc:sldMk cId="33548690" sldId="277"/>
        </pc:sldMkLst>
      </pc:sldChg>
      <pc:sldChg chg="del">
        <pc:chgData name="Justus Thies" userId="5471f0b5a7d4f4a1" providerId="LiveId" clId="{6B1836DE-9749-48A6-8386-25461B85500B}" dt="2019-07-03T16:14:52.029" v="33" actId="2696"/>
        <pc:sldMkLst>
          <pc:docMk/>
          <pc:sldMk cId="2279202532" sldId="279"/>
        </pc:sldMkLst>
      </pc:sldChg>
      <pc:sldChg chg="del">
        <pc:chgData name="Justus Thies" userId="5471f0b5a7d4f4a1" providerId="LiveId" clId="{6B1836DE-9749-48A6-8386-25461B85500B}" dt="2019-07-03T16:14:52.028" v="32" actId="2696"/>
        <pc:sldMkLst>
          <pc:docMk/>
          <pc:sldMk cId="2498579185" sldId="280"/>
        </pc:sldMkLst>
      </pc:sldChg>
      <pc:sldChg chg="del">
        <pc:chgData name="Justus Thies" userId="5471f0b5a7d4f4a1" providerId="LiveId" clId="{6B1836DE-9749-48A6-8386-25461B85500B}" dt="2019-07-03T16:14:51.782" v="22" actId="2696"/>
        <pc:sldMkLst>
          <pc:docMk/>
          <pc:sldMk cId="746186589" sldId="281"/>
        </pc:sldMkLst>
      </pc:sldChg>
      <pc:sldChg chg="del">
        <pc:chgData name="Justus Thies" userId="5471f0b5a7d4f4a1" providerId="LiveId" clId="{6B1836DE-9749-48A6-8386-25461B85500B}" dt="2019-07-03T16:14:51.773" v="21" actId="2696"/>
        <pc:sldMkLst>
          <pc:docMk/>
          <pc:sldMk cId="3108312285" sldId="282"/>
        </pc:sldMkLst>
      </pc:sldChg>
      <pc:sldChg chg="del">
        <pc:chgData name="Justus Thies" userId="5471f0b5a7d4f4a1" providerId="LiveId" clId="{6B1836DE-9749-48A6-8386-25461B85500B}" dt="2019-07-03T16:14:51.770" v="19" actId="2696"/>
        <pc:sldMkLst>
          <pc:docMk/>
          <pc:sldMk cId="3619352468" sldId="283"/>
        </pc:sldMkLst>
      </pc:sldChg>
      <pc:sldChg chg="del">
        <pc:chgData name="Justus Thies" userId="5471f0b5a7d4f4a1" providerId="LiveId" clId="{6B1836DE-9749-48A6-8386-25461B85500B}" dt="2019-07-03T16:14:51.771" v="20" actId="2696"/>
        <pc:sldMkLst>
          <pc:docMk/>
          <pc:sldMk cId="996872405" sldId="284"/>
        </pc:sldMkLst>
      </pc:sldChg>
      <pc:sldChg chg="del">
        <pc:chgData name="Justus Thies" userId="5471f0b5a7d4f4a1" providerId="LiveId" clId="{6B1836DE-9749-48A6-8386-25461B85500B}" dt="2019-07-03T16:14:51.675" v="8" actId="2696"/>
        <pc:sldMkLst>
          <pc:docMk/>
          <pc:sldMk cId="1730545810" sldId="285"/>
        </pc:sldMkLst>
      </pc:sldChg>
      <pc:sldChg chg="del">
        <pc:chgData name="Justus Thies" userId="5471f0b5a7d4f4a1" providerId="LiveId" clId="{6B1836DE-9749-48A6-8386-25461B85500B}" dt="2019-07-03T16:14:51.674" v="7" actId="2696"/>
        <pc:sldMkLst>
          <pc:docMk/>
          <pc:sldMk cId="2554960213" sldId="286"/>
        </pc:sldMkLst>
      </pc:sldChg>
      <pc:sldChg chg="del">
        <pc:chgData name="Justus Thies" userId="5471f0b5a7d4f4a1" providerId="LiveId" clId="{6B1836DE-9749-48A6-8386-25461B85500B}" dt="2019-07-03T16:14:51.672" v="6" actId="2696"/>
        <pc:sldMkLst>
          <pc:docMk/>
          <pc:sldMk cId="1542463800" sldId="287"/>
        </pc:sldMkLst>
      </pc:sldChg>
      <pc:sldChg chg="del">
        <pc:chgData name="Justus Thies" userId="5471f0b5a7d4f4a1" providerId="LiveId" clId="{6B1836DE-9749-48A6-8386-25461B85500B}" dt="2019-07-03T16:14:51.671" v="5" actId="2696"/>
        <pc:sldMkLst>
          <pc:docMk/>
          <pc:sldMk cId="3191729035" sldId="288"/>
        </pc:sldMkLst>
      </pc:sldChg>
      <pc:sldChg chg="del">
        <pc:chgData name="Justus Thies" userId="5471f0b5a7d4f4a1" providerId="LiveId" clId="{6B1836DE-9749-48A6-8386-25461B85500B}" dt="2019-07-03T16:14:51.669" v="4" actId="2696"/>
        <pc:sldMkLst>
          <pc:docMk/>
          <pc:sldMk cId="2049583060" sldId="289"/>
        </pc:sldMkLst>
      </pc:sldChg>
      <pc:sldChg chg="del">
        <pc:chgData name="Justus Thies" userId="5471f0b5a7d4f4a1" providerId="LiveId" clId="{6B1836DE-9749-48A6-8386-25461B85500B}" dt="2019-07-03T16:14:51.668" v="3" actId="2696"/>
        <pc:sldMkLst>
          <pc:docMk/>
          <pc:sldMk cId="3134055551" sldId="290"/>
        </pc:sldMkLst>
      </pc:sldChg>
      <pc:sldChg chg="del">
        <pc:chgData name="Justus Thies" userId="5471f0b5a7d4f4a1" providerId="LiveId" clId="{6B1836DE-9749-48A6-8386-25461B85500B}" dt="2019-07-03T16:14:51.666" v="2" actId="2696"/>
        <pc:sldMkLst>
          <pc:docMk/>
          <pc:sldMk cId="3420388074" sldId="291"/>
        </pc:sldMkLst>
      </pc:sldChg>
      <pc:sldChg chg="del">
        <pc:chgData name="Justus Thies" userId="5471f0b5a7d4f4a1" providerId="LiveId" clId="{6B1836DE-9749-48A6-8386-25461B85500B}" dt="2019-07-03T16:14:51.665" v="1" actId="2696"/>
        <pc:sldMkLst>
          <pc:docMk/>
          <pc:sldMk cId="2146303164" sldId="292"/>
        </pc:sldMkLst>
      </pc:sldChg>
      <pc:sldChg chg="del">
        <pc:chgData name="Justus Thies" userId="5471f0b5a7d4f4a1" providerId="LiveId" clId="{6B1836DE-9749-48A6-8386-25461B85500B}" dt="2019-07-03T16:14:51.758" v="16" actId="2696"/>
        <pc:sldMkLst>
          <pc:docMk/>
          <pc:sldMk cId="2466128225" sldId="293"/>
        </pc:sldMkLst>
      </pc:sldChg>
      <pc:sldChg chg="del">
        <pc:chgData name="Justus Thies" userId="5471f0b5a7d4f4a1" providerId="LiveId" clId="{6B1836DE-9749-48A6-8386-25461B85500B}" dt="2019-07-03T16:14:51.783" v="23" actId="2696"/>
        <pc:sldMkLst>
          <pc:docMk/>
          <pc:sldMk cId="1956036710" sldId="294"/>
        </pc:sldMkLst>
      </pc:sldChg>
      <pc:sldChg chg="del">
        <pc:chgData name="Justus Thies" userId="5471f0b5a7d4f4a1" providerId="LiveId" clId="{6B1836DE-9749-48A6-8386-25461B85500B}" dt="2019-07-03T16:14:51.662" v="0" actId="2696"/>
        <pc:sldMkLst>
          <pc:docMk/>
          <pc:sldMk cId="4198898024" sldId="295"/>
        </pc:sldMkLst>
      </pc:sldChg>
      <pc:sldChg chg="del">
        <pc:chgData name="Justus Thies" userId="5471f0b5a7d4f4a1" providerId="LiveId" clId="{6B1836DE-9749-48A6-8386-25461B85500B}" dt="2019-07-03T16:14:52.030" v="34" actId="2696"/>
        <pc:sldMkLst>
          <pc:docMk/>
          <pc:sldMk cId="3235873244" sldId="296"/>
        </pc:sldMkLst>
      </pc:sldChg>
      <pc:sldChg chg="del">
        <pc:chgData name="Justus Thies" userId="5471f0b5a7d4f4a1" providerId="LiveId" clId="{6B1836DE-9749-48A6-8386-25461B85500B}" dt="2019-07-03T16:14:52.027" v="31" actId="2696"/>
        <pc:sldMkLst>
          <pc:docMk/>
          <pc:sldMk cId="1724540196" sldId="298"/>
        </pc:sldMkLst>
      </pc:sldChg>
      <pc:sldChg chg="del">
        <pc:chgData name="Justus Thies" userId="5471f0b5a7d4f4a1" providerId="LiveId" clId="{6B1836DE-9749-48A6-8386-25461B85500B}" dt="2019-07-03T16:14:52.026" v="30" actId="2696"/>
        <pc:sldMkLst>
          <pc:docMk/>
          <pc:sldMk cId="1418457599" sldId="299"/>
        </pc:sldMkLst>
      </pc:sldChg>
      <pc:sldChg chg="del">
        <pc:chgData name="Justus Thies" userId="5471f0b5a7d4f4a1" providerId="LiveId" clId="{6B1836DE-9749-48A6-8386-25461B85500B}" dt="2019-07-03T16:14:52.033" v="37" actId="2696"/>
        <pc:sldMkLst>
          <pc:docMk/>
          <pc:sldMk cId="3741641415" sldId="300"/>
        </pc:sldMkLst>
      </pc:sldChg>
      <pc:sldChg chg="del">
        <pc:chgData name="Justus Thies" userId="5471f0b5a7d4f4a1" providerId="LiveId" clId="{6B1836DE-9749-48A6-8386-25461B85500B}" dt="2019-07-03T16:14:52.033" v="36" actId="2696"/>
        <pc:sldMkLst>
          <pc:docMk/>
          <pc:sldMk cId="2798554930" sldId="301"/>
        </pc:sldMkLst>
      </pc:sldChg>
      <pc:sldChg chg="del">
        <pc:chgData name="Justus Thies" userId="5471f0b5a7d4f4a1" providerId="LiveId" clId="{6B1836DE-9749-48A6-8386-25461B85500B}" dt="2019-07-03T16:14:52.031" v="35" actId="2696"/>
        <pc:sldMkLst>
          <pc:docMk/>
          <pc:sldMk cId="145456045" sldId="302"/>
        </pc:sldMkLst>
      </pc:sldChg>
    </pc:docChg>
  </pc:docChgLst>
  <pc:docChgLst>
    <pc:chgData name="Aljaž Božič" userId="126a7396e0f4f8eb" providerId="LiveId" clId="{39A9434A-65DE-4630-A6AC-C1A63E28E510}"/>
    <pc:docChg chg="undo custSel addSld modSld">
      <pc:chgData name="Aljaž Božič" userId="126a7396e0f4f8eb" providerId="LiveId" clId="{39A9434A-65DE-4630-A6AC-C1A63E28E510}" dt="2019-10-07T13:07:24.300" v="143" actId="1076"/>
      <pc:docMkLst>
        <pc:docMk/>
      </pc:docMkLst>
      <pc:sldChg chg="addSp delSp modSp">
        <pc:chgData name="Aljaž Božič" userId="126a7396e0f4f8eb" providerId="LiveId" clId="{39A9434A-65DE-4630-A6AC-C1A63E28E510}" dt="2019-10-07T13:07:24.300" v="143" actId="1076"/>
        <pc:sldMkLst>
          <pc:docMk/>
          <pc:sldMk cId="3066853911" sldId="312"/>
        </pc:sldMkLst>
        <pc:spChg chg="mod">
          <ac:chgData name="Aljaž Božič" userId="126a7396e0f4f8eb" providerId="LiveId" clId="{39A9434A-65DE-4630-A6AC-C1A63E28E510}" dt="2019-10-07T13:06:10.378" v="135" actId="14100"/>
          <ac:spMkLst>
            <pc:docMk/>
            <pc:sldMk cId="3066853911" sldId="312"/>
            <ac:spMk id="3" creationId="{39599317-3E05-493F-9F0D-B3663B0E89C8}"/>
          </ac:spMkLst>
        </pc:spChg>
        <pc:picChg chg="del">
          <ac:chgData name="Aljaž Božič" userId="126a7396e0f4f8eb" providerId="LiveId" clId="{39A9434A-65DE-4630-A6AC-C1A63E28E510}" dt="2019-10-07T13:04:52.299" v="123"/>
          <ac:picMkLst>
            <pc:docMk/>
            <pc:sldMk cId="3066853911" sldId="312"/>
            <ac:picMk id="4" creationId="{014CB1AA-8AFA-43E7-8E4B-19EF58F59EB7}"/>
          </ac:picMkLst>
        </pc:picChg>
        <pc:picChg chg="add mod">
          <ac:chgData name="Aljaž Božič" userId="126a7396e0f4f8eb" providerId="LiveId" clId="{39A9434A-65DE-4630-A6AC-C1A63E28E510}" dt="2019-10-07T13:07:24.300" v="143" actId="1076"/>
          <ac:picMkLst>
            <pc:docMk/>
            <pc:sldMk cId="3066853911" sldId="312"/>
            <ac:picMk id="5" creationId="{D387BD8A-E183-4A53-8D2C-642EDA699679}"/>
          </ac:picMkLst>
        </pc:picChg>
      </pc:sldChg>
      <pc:sldChg chg="addSp delSp modSp">
        <pc:chgData name="Aljaž Božič" userId="126a7396e0f4f8eb" providerId="LiveId" clId="{39A9434A-65DE-4630-A6AC-C1A63E28E510}" dt="2019-10-07T13:06:01.326" v="133" actId="1076"/>
        <pc:sldMkLst>
          <pc:docMk/>
          <pc:sldMk cId="2691908519" sldId="314"/>
        </pc:sldMkLst>
        <pc:spChg chg="mod">
          <ac:chgData name="Aljaž Božič" userId="126a7396e0f4f8eb" providerId="LiveId" clId="{39A9434A-65DE-4630-A6AC-C1A63E28E510}" dt="2019-10-07T13:04:06.410" v="108" actId="14100"/>
          <ac:spMkLst>
            <pc:docMk/>
            <pc:sldMk cId="2691908519" sldId="314"/>
            <ac:spMk id="3" creationId="{39599317-3E05-493F-9F0D-B3663B0E89C8}"/>
          </ac:spMkLst>
        </pc:spChg>
        <pc:spChg chg="add mod">
          <ac:chgData name="Aljaž Božič" userId="126a7396e0f4f8eb" providerId="LiveId" clId="{39A9434A-65DE-4630-A6AC-C1A63E28E510}" dt="2019-10-07T13:00:15.870" v="30" actId="164"/>
          <ac:spMkLst>
            <pc:docMk/>
            <pc:sldMk cId="2691908519" sldId="314"/>
            <ac:spMk id="7" creationId="{75162250-71AE-4B11-A0FA-1DAD4EF26BAF}"/>
          </ac:spMkLst>
        </pc:spChg>
        <pc:grpChg chg="add mod">
          <ac:chgData name="Aljaž Božič" userId="126a7396e0f4f8eb" providerId="LiveId" clId="{39A9434A-65DE-4630-A6AC-C1A63E28E510}" dt="2019-10-07T13:06:01.326" v="133" actId="1076"/>
          <ac:grpSpMkLst>
            <pc:docMk/>
            <pc:sldMk cId="2691908519" sldId="314"/>
            <ac:grpSpMk id="8" creationId="{EA790360-3BD6-40E5-89D2-308AAD0AF7A3}"/>
          </ac:grpSpMkLst>
        </pc:grpChg>
        <pc:picChg chg="add del mod">
          <ac:chgData name="Aljaž Božič" userId="126a7396e0f4f8eb" providerId="LiveId" clId="{39A9434A-65DE-4630-A6AC-C1A63E28E510}" dt="2019-10-07T12:59:41.131" v="15" actId="478"/>
          <ac:picMkLst>
            <pc:docMk/>
            <pc:sldMk cId="2691908519" sldId="314"/>
            <ac:picMk id="4" creationId="{EDE78C67-66CD-4723-9605-0C1EEE64BE1A}"/>
          </ac:picMkLst>
        </pc:picChg>
        <pc:picChg chg="add mod">
          <ac:chgData name="Aljaž Božič" userId="126a7396e0f4f8eb" providerId="LiveId" clId="{39A9434A-65DE-4630-A6AC-C1A63E28E510}" dt="2019-10-07T13:04:24.592" v="121" actId="1076"/>
          <ac:picMkLst>
            <pc:docMk/>
            <pc:sldMk cId="2691908519" sldId="314"/>
            <ac:picMk id="5" creationId="{BC06DE5B-7263-423E-B5EF-95E026936FD2}"/>
          </ac:picMkLst>
        </pc:picChg>
        <pc:picChg chg="add mod">
          <ac:chgData name="Aljaž Božič" userId="126a7396e0f4f8eb" providerId="LiveId" clId="{39A9434A-65DE-4630-A6AC-C1A63E28E510}" dt="2019-10-07T13:00:15.870" v="30" actId="164"/>
          <ac:picMkLst>
            <pc:docMk/>
            <pc:sldMk cId="2691908519" sldId="314"/>
            <ac:picMk id="6" creationId="{95B2D25B-B549-421E-BFB2-4EC7F987AE7E}"/>
          </ac:picMkLst>
        </pc:picChg>
        <pc:picChg chg="add del mod">
          <ac:chgData name="Aljaž Božič" userId="126a7396e0f4f8eb" providerId="LiveId" clId="{39A9434A-65DE-4630-A6AC-C1A63E28E510}" dt="2019-10-07T13:04:11.402" v="113" actId="478"/>
          <ac:picMkLst>
            <pc:docMk/>
            <pc:sldMk cId="2691908519" sldId="314"/>
            <ac:picMk id="9" creationId="{9B60E4B4-5223-476B-B32E-990D12F12030}"/>
          </ac:picMkLst>
        </pc:picChg>
      </pc:sldChg>
      <pc:sldChg chg="addSp delSp modSp add">
        <pc:chgData name="Aljaž Božič" userId="126a7396e0f4f8eb" providerId="LiveId" clId="{39A9434A-65DE-4630-A6AC-C1A63E28E510}" dt="2019-10-07T13:05:55.474" v="132" actId="12788"/>
        <pc:sldMkLst>
          <pc:docMk/>
          <pc:sldMk cId="3622516319" sldId="316"/>
        </pc:sldMkLst>
        <pc:picChg chg="del">
          <ac:chgData name="Aljaž Božič" userId="126a7396e0f4f8eb" providerId="LiveId" clId="{39A9434A-65DE-4630-A6AC-C1A63E28E510}" dt="2019-10-07T13:04:56.874" v="125" actId="478"/>
          <ac:picMkLst>
            <pc:docMk/>
            <pc:sldMk cId="3622516319" sldId="316"/>
            <ac:picMk id="4" creationId="{D617F7D6-BC8E-4C30-883C-F35164CDF283}"/>
          </ac:picMkLst>
        </pc:picChg>
        <pc:picChg chg="add mod">
          <ac:chgData name="Aljaž Božič" userId="126a7396e0f4f8eb" providerId="LiveId" clId="{39A9434A-65DE-4630-A6AC-C1A63E28E510}" dt="2019-10-07T13:05:55.474" v="132" actId="12788"/>
          <ac:picMkLst>
            <pc:docMk/>
            <pc:sldMk cId="3622516319" sldId="316"/>
            <ac:picMk id="5" creationId="{349DA6F5-78BB-49C9-BADA-5FFE324578F6}"/>
          </ac:picMkLst>
        </pc:picChg>
        <pc:picChg chg="del">
          <ac:chgData name="Aljaž Božič" userId="126a7396e0f4f8eb" providerId="LiveId" clId="{39A9434A-65DE-4630-A6AC-C1A63E28E510}" dt="2019-10-07T13:04:55.482" v="124" actId="478"/>
          <ac:picMkLst>
            <pc:docMk/>
            <pc:sldMk cId="3622516319" sldId="316"/>
            <ac:picMk id="2050" creationId="{56C698B6-A48C-441F-988F-99B358A40F89}"/>
          </ac:picMkLst>
        </pc:picChg>
      </pc:sldChg>
    </pc:docChg>
  </pc:docChgLst>
  <pc:docChgLst>
    <pc:chgData name="Aljaž Božič" userId="126a7396e0f4f8eb" providerId="Windows Live" clId="Web-{417D17F7-1064-4944-A735-CC4C07506641}"/>
    <pc:docChg chg="modSld">
      <pc:chgData name="Aljaž Božič" userId="126a7396e0f4f8eb" providerId="Windows Live" clId="Web-{417D17F7-1064-4944-A735-CC4C07506641}" dt="2019-10-07T12:57:50.652" v="758" actId="1076"/>
      <pc:docMkLst>
        <pc:docMk/>
      </pc:docMkLst>
      <pc:sldChg chg="addSp modSp">
        <pc:chgData name="Aljaž Božič" userId="126a7396e0f4f8eb" providerId="Windows Live" clId="Web-{417D17F7-1064-4944-A735-CC4C07506641}" dt="2019-10-07T12:57:50.652" v="758" actId="1076"/>
        <pc:sldMkLst>
          <pc:docMk/>
          <pc:sldMk cId="3066853911" sldId="312"/>
        </pc:sldMkLst>
        <pc:spChg chg="mod">
          <ac:chgData name="Aljaž Božič" userId="126a7396e0f4f8eb" providerId="Windows Live" clId="Web-{417D17F7-1064-4944-A735-CC4C07506641}" dt="2019-10-07T12:56:42.402" v="748" actId="14100"/>
          <ac:spMkLst>
            <pc:docMk/>
            <pc:sldMk cId="3066853911" sldId="312"/>
            <ac:spMk id="3" creationId="{39599317-3E05-493F-9F0D-B3663B0E89C8}"/>
          </ac:spMkLst>
        </pc:spChg>
        <pc:picChg chg="add mod">
          <ac:chgData name="Aljaž Božič" userId="126a7396e0f4f8eb" providerId="Windows Live" clId="Web-{417D17F7-1064-4944-A735-CC4C07506641}" dt="2019-10-07T12:57:50.652" v="758" actId="1076"/>
          <ac:picMkLst>
            <pc:docMk/>
            <pc:sldMk cId="3066853911" sldId="312"/>
            <ac:picMk id="4" creationId="{014CB1AA-8AFA-43E7-8E4B-19EF58F59EB7}"/>
          </ac:picMkLst>
        </pc:picChg>
      </pc:sldChg>
      <pc:sldChg chg="modSp">
        <pc:chgData name="Aljaž Božič" userId="126a7396e0f4f8eb" providerId="Windows Live" clId="Web-{417D17F7-1064-4944-A735-CC4C07506641}" dt="2019-10-07T12:46:56.474" v="734" actId="14100"/>
        <pc:sldMkLst>
          <pc:docMk/>
          <pc:sldMk cId="2691908519" sldId="314"/>
        </pc:sldMkLst>
        <pc:spChg chg="mod">
          <ac:chgData name="Aljaž Božič" userId="126a7396e0f4f8eb" providerId="Windows Live" clId="Web-{417D17F7-1064-4944-A735-CC4C07506641}" dt="2019-10-07T12:46:56.474" v="734" actId="14100"/>
          <ac:spMkLst>
            <pc:docMk/>
            <pc:sldMk cId="2691908519" sldId="314"/>
            <ac:spMk id="3" creationId="{39599317-3E05-493F-9F0D-B3663B0E89C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643B2-1F10-4FA6-AF83-B80C339AFFD2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580D9-1E73-4EA3-8A31-4580807995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711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cdn-images-1.medium.com/max/2000/1*m2gDBT_nc-iE7R4AM3sHBQ.jpeg">
            <a:extLst>
              <a:ext uri="{FF2B5EF4-FFF2-40B4-BE49-F238E27FC236}">
                <a16:creationId xmlns:a16="http://schemas.microsoft.com/office/drawing/2014/main" id="{6BDFFEBB-A5D5-4955-A0A9-ED96B7644D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2"/>
          <a:stretch/>
        </p:blipFill>
        <p:spPr bwMode="auto">
          <a:xfrm>
            <a:off x="-2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304925"/>
            <a:ext cx="10363200" cy="159067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 noProof="0"/>
              <a:t>&lt;Thesis Title&gt;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905125"/>
            <a:ext cx="8534400" cy="942976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6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&lt;Your Name&gt;</a:t>
            </a:r>
          </a:p>
        </p:txBody>
      </p:sp>
      <p:sp>
        <p:nvSpPr>
          <p:cNvPr id="17" name="Gerade Verbindung 9">
            <a:extLst>
              <a:ext uri="{FF2B5EF4-FFF2-40B4-BE49-F238E27FC236}">
                <a16:creationId xmlns:a16="http://schemas.microsoft.com/office/drawing/2014/main" id="{1586EB6E-9B15-42DF-8F1E-60B8E5B33896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-1" y="6137275"/>
            <a:ext cx="12191999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6EDB26-EA93-443C-AE60-08E4FE63C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1" r="6010" b="19787"/>
          <a:stretch/>
        </p:blipFill>
        <p:spPr>
          <a:xfrm>
            <a:off x="2362201" y="4482695"/>
            <a:ext cx="7535438" cy="1604900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B9588AE-9F6F-413D-AB19-C51523F3E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11" y="0"/>
            <a:ext cx="8724939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/>
            </a:lvl1pPr>
          </a:lstStyle>
          <a:p>
            <a:r>
              <a:rPr lang="en-GB" noProof="0"/>
              <a:t>Title master format by clicking</a:t>
            </a:r>
            <a:endParaRPr lang="en-US" noProof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9013848-3EE7-4037-8739-CA9858D0E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1258552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60868AB1-134D-48EC-8001-FA3066AF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11" y="0"/>
            <a:ext cx="8724939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/>
            </a:lvl1pPr>
          </a:lstStyle>
          <a:p>
            <a:r>
              <a:rPr lang="en-GB" noProof="0"/>
              <a:t>Title master format by clicking</a:t>
            </a:r>
            <a:endParaRPr lang="en-US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3054DD6-06CE-49DD-BA3B-647AD08671A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6211" y="942960"/>
            <a:ext cx="5429288" cy="49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71F9446-6302-41FA-BD03-E9E8B9A1A90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7599" y="951704"/>
            <a:ext cx="5429288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cdn-images-1.medium.com/max/2000/1*m2gDBT_nc-iE7R4AM3sHBQ.jpeg">
            <a:extLst>
              <a:ext uri="{FF2B5EF4-FFF2-40B4-BE49-F238E27FC236}">
                <a16:creationId xmlns:a16="http://schemas.microsoft.com/office/drawing/2014/main" id="{2F69178B-55FE-40B9-B5E5-ADDA4D6B48E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2"/>
          <a:stretch/>
        </p:blipFill>
        <p:spPr bwMode="auto">
          <a:xfrm>
            <a:off x="-2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erade Verbindung 9"/>
          <p:cNvSpPr>
            <a:spLocks noChangeShapeType="1"/>
          </p:cNvSpPr>
          <p:nvPr/>
        </p:nvSpPr>
        <p:spPr bwMode="auto">
          <a:xfrm flipH="1">
            <a:off x="-1" y="6137275"/>
            <a:ext cx="12191999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6211" y="0"/>
            <a:ext cx="11258552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noProof="0"/>
              <a:t>Title master format by clicking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1258552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Rechteck 12"/>
          <p:cNvSpPr/>
          <p:nvPr/>
        </p:nvSpPr>
        <p:spPr>
          <a:xfrm>
            <a:off x="476211" y="6191270"/>
            <a:ext cx="8609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3D Scanning and Spatial Learning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kern="120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A.Avetisyan, A.Božič, J.Thies</a:t>
            </a: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" y="765175"/>
            <a:ext cx="12192000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0CC0538-CC58-42FA-8A2E-FF077542B3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1" r="6010" b="19787"/>
          <a:stretch/>
        </p:blipFill>
        <p:spPr>
          <a:xfrm>
            <a:off x="9288868" y="6209610"/>
            <a:ext cx="2795682" cy="595425"/>
          </a:xfrm>
          <a:prstGeom prst="rect">
            <a:avLst/>
          </a:prstGeom>
          <a:effectLst/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473E47C5-0C2E-4300-9502-00CDAEE47002}"/>
              </a:ext>
            </a:extLst>
          </p:cNvPr>
          <p:cNvSpPr/>
          <p:nvPr userDrawn="1"/>
        </p:nvSpPr>
        <p:spPr>
          <a:xfrm>
            <a:off x="11337409" y="237660"/>
            <a:ext cx="625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84E007-7E10-4EDE-97F5-3E5E19A3DFB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kunzhou.net/zjugaps/facewarehous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6.png"/><Relationship Id="rId7" Type="http://schemas.openxmlformats.org/officeDocument/2006/relationships/image" Target="../media/image17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video" Target="../media/media1.mp4"/><Relationship Id="rId16" Type="http://schemas.openxmlformats.org/officeDocument/2006/relationships/image" Target="../media/image32.png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3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FXZpwfS-U0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FA0FF-FEBA-468F-B54A-FD252F34A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304925"/>
            <a:ext cx="10363200" cy="1590673"/>
          </a:xfrm>
        </p:spPr>
        <p:txBody>
          <a:bodyPr>
            <a:normAutofit fontScale="90000"/>
          </a:bodyPr>
          <a:lstStyle/>
          <a:p>
            <a:r>
              <a:rPr lang="en-US" b="1" i="1"/>
              <a:t>Practical Course:</a:t>
            </a:r>
            <a:br>
              <a:rPr lang="en-US" b="1" i="1"/>
            </a:br>
            <a:r>
              <a:rPr lang="en-US" b="1" i="1"/>
              <a:t>3D Scanning and Spatial Learning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CDD1-FE7B-4D8F-9A15-888838D4E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b="1"/>
              <a:t>Armen Avetisyan, </a:t>
            </a:r>
            <a:r>
              <a:rPr lang="en-US" b="1" err="1"/>
              <a:t>Aljaž</a:t>
            </a:r>
            <a:r>
              <a:rPr lang="en-US" b="1"/>
              <a:t> Božič</a:t>
            </a:r>
            <a:r>
              <a:rPr lang="en-GB" b="1"/>
              <a:t>, Justus Thies</a:t>
            </a:r>
            <a:endParaRPr lang="en-DE" b="1"/>
          </a:p>
        </p:txBody>
      </p:sp>
    </p:spTree>
    <p:extLst>
      <p:ext uri="{BB962C8B-B14F-4D97-AF65-F5344CB8AC3E}">
        <p14:creationId xmlns:p14="http://schemas.microsoft.com/office/powerpoint/2010/main" val="410565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599317-3E05-493F-9F0D-B3663B0E8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6375656" cy="489972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Data:</a:t>
            </a:r>
          </a:p>
          <a:p>
            <a:pPr lvl="1"/>
            <a:r>
              <a:rPr lang="en-US" dirty="0"/>
              <a:t>4x Intel </a:t>
            </a:r>
            <a:r>
              <a:rPr lang="en-US" dirty="0" err="1"/>
              <a:t>Realsense</a:t>
            </a:r>
            <a:r>
              <a:rPr lang="en-US" dirty="0"/>
              <a:t> D415</a:t>
            </a:r>
          </a:p>
          <a:p>
            <a:r>
              <a:rPr lang="en-US" dirty="0"/>
              <a:t>Literature:</a:t>
            </a:r>
          </a:p>
          <a:p>
            <a:pPr lvl="1"/>
            <a:r>
              <a:rPr lang="en-US" dirty="0">
                <a:ea typeface="+mn-lt"/>
                <a:cs typeface="+mn-lt"/>
              </a:rPr>
              <a:t>Motion2Fusion: Real-time Volumetric Performance Capture [Dou et al.]</a:t>
            </a:r>
          </a:p>
          <a:p>
            <a:pPr lvl="1"/>
            <a:r>
              <a:rPr lang="en-US" dirty="0">
                <a:ea typeface="+mn-lt"/>
                <a:cs typeface="+mn-lt"/>
              </a:rPr>
              <a:t>Fusion4D: Real-time Performance Capture of Challenging Scenes [Dou et al.]</a:t>
            </a:r>
            <a:endParaRPr lang="en-US" dirty="0"/>
          </a:p>
          <a:p>
            <a:pPr lvl="1"/>
            <a:r>
              <a:rPr lang="en-US" dirty="0" err="1">
                <a:ea typeface="+mn-lt"/>
                <a:cs typeface="+mn-lt"/>
              </a:rPr>
              <a:t>DynamicFusion</a:t>
            </a:r>
            <a:r>
              <a:rPr lang="en-US" dirty="0">
                <a:ea typeface="+mn-lt"/>
                <a:cs typeface="+mn-lt"/>
              </a:rPr>
              <a:t>: Reconstruction and Tracking of Non-rigid Scenes in Real-Time [Newcombe et al.]</a:t>
            </a:r>
          </a:p>
          <a:p>
            <a:pPr lvl="1"/>
            <a:endParaRPr lang="en-US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7BD8A-E183-4A53-8D2C-642EDA699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937" y="920119"/>
            <a:ext cx="4658837" cy="501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53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Morphable Model Generation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B7E73AD-6713-4472-8699-9531365AA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6"/>
          <a:stretch/>
        </p:blipFill>
        <p:spPr>
          <a:xfrm>
            <a:off x="218090" y="2016364"/>
            <a:ext cx="11755820" cy="2825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26E3243-B086-482F-ACD1-F71B02C6A3C2}"/>
              </a:ext>
            </a:extLst>
          </p:cNvPr>
          <p:cNvSpPr txBox="1"/>
          <p:nvPr/>
        </p:nvSpPr>
        <p:spPr>
          <a:xfrm>
            <a:off x="9275286" y="4960629"/>
            <a:ext cx="2698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/>
              <a:t>FaceWarehouse</a:t>
            </a:r>
            <a:r>
              <a:rPr lang="en-US" b="1"/>
              <a:t>, Cao et al.</a:t>
            </a:r>
          </a:p>
        </p:txBody>
      </p:sp>
    </p:spTree>
    <p:extLst>
      <p:ext uri="{BB962C8B-B14F-4D97-AF65-F5344CB8AC3E}">
        <p14:creationId xmlns:p14="http://schemas.microsoft.com/office/powerpoint/2010/main" val="1355439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Morphable Model Generation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F7CD48-BEFC-4934-932C-003B538B8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Template Fitting</a:t>
            </a:r>
          </a:p>
          <a:p>
            <a:pPr lvl="1"/>
            <a:r>
              <a:rPr lang="en-US"/>
              <a:t>Non-rigid ICP</a:t>
            </a:r>
          </a:p>
          <a:p>
            <a:pPr lvl="2"/>
            <a:r>
              <a:rPr lang="en-US"/>
              <a:t>RGB-D input data</a:t>
            </a:r>
          </a:p>
          <a:p>
            <a:pPr lvl="2"/>
            <a:r>
              <a:rPr lang="en-US"/>
              <a:t>As-rigid-as-possible (ARAP)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7B7BCE5-89FC-4B2D-9FC3-FB9818FB7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231" y="1576552"/>
            <a:ext cx="6889824" cy="3420822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D3D0A3A8-C928-46D2-BE86-A0E9E1C31D24}"/>
              </a:ext>
            </a:extLst>
          </p:cNvPr>
          <p:cNvSpPr/>
          <p:nvPr/>
        </p:nvSpPr>
        <p:spPr>
          <a:xfrm>
            <a:off x="9285435" y="4874264"/>
            <a:ext cx="29065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latin typeface="Tahoma" panose="020B0604030504040204" pitchFamily="34" charset="0"/>
              </a:rPr>
              <a:t>Image: </a:t>
            </a:r>
            <a:r>
              <a:rPr lang="en-US" sz="1000" err="1">
                <a:latin typeface="Tahoma" panose="020B0604030504040204" pitchFamily="34" charset="0"/>
              </a:rPr>
              <a:t>Zoilo</a:t>
            </a:r>
            <a:r>
              <a:rPr lang="en-US" sz="1000">
                <a:latin typeface="Tahoma" panose="020B0604030504040204" pitchFamily="34" charset="0"/>
              </a:rPr>
              <a:t> Guillermo Ibáñez de </a:t>
            </a:r>
            <a:r>
              <a:rPr lang="en-US" sz="1000" err="1">
                <a:latin typeface="Tahoma" panose="020B0604030504040204" pitchFamily="34" charset="0"/>
              </a:rPr>
              <a:t>Aldecoa</a:t>
            </a:r>
            <a:r>
              <a:rPr lang="en-US" sz="1000">
                <a:latin typeface="Tahoma" panose="020B0604030504040204" pitchFamily="34" charset="0"/>
              </a:rPr>
              <a:t> Marín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049447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Morphable Model Generation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F7CD48-BEFC-4934-932C-003B538B8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Template Fitting</a:t>
            </a:r>
          </a:p>
          <a:p>
            <a:pPr lvl="1"/>
            <a:r>
              <a:rPr lang="en-US"/>
              <a:t>Non-rigid ICP</a:t>
            </a:r>
          </a:p>
          <a:p>
            <a:pPr lvl="2"/>
            <a:r>
              <a:rPr lang="en-US"/>
              <a:t>RGB-D input data</a:t>
            </a:r>
          </a:p>
          <a:p>
            <a:pPr lvl="2"/>
            <a:r>
              <a:rPr lang="en-US"/>
              <a:t>As-rigid-as-possible (ARAP)</a:t>
            </a:r>
          </a:p>
          <a:p>
            <a:r>
              <a:rPr lang="en-US"/>
              <a:t>Process Face Dataset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0F92F27-17BB-4FD3-8238-6AE39CD76112}"/>
              </a:ext>
            </a:extLst>
          </p:cNvPr>
          <p:cNvSpPr/>
          <p:nvPr/>
        </p:nvSpPr>
        <p:spPr>
          <a:xfrm>
            <a:off x="7812852" y="5712885"/>
            <a:ext cx="4379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http://kunzhou.net/zjugaps/facewarehouse/</a:t>
            </a:r>
            <a:endParaRPr lang="en-US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EE89C0EE-E566-4C75-AEF2-F8F8BAC7B85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5487" y="1964778"/>
            <a:ext cx="1591491" cy="245745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1705422-EE30-447E-B514-D4C5B086C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2648" y="864392"/>
            <a:ext cx="3483141" cy="492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69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Morphable Model Generation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F7CD48-BEFC-4934-932C-003B538B8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Template Fitting</a:t>
            </a:r>
          </a:p>
          <a:p>
            <a:pPr lvl="1"/>
            <a:r>
              <a:rPr lang="en-US"/>
              <a:t>Non-rigid ICP</a:t>
            </a:r>
          </a:p>
          <a:p>
            <a:pPr lvl="2"/>
            <a:r>
              <a:rPr lang="en-US"/>
              <a:t>RGB-D input data</a:t>
            </a:r>
          </a:p>
          <a:p>
            <a:pPr lvl="2"/>
            <a:r>
              <a:rPr lang="en-US"/>
              <a:t>As-rigid-as-possible (ARAP)</a:t>
            </a:r>
          </a:p>
          <a:p>
            <a:r>
              <a:rPr lang="en-US"/>
              <a:t>Process Face Dataset</a:t>
            </a:r>
          </a:p>
          <a:p>
            <a:r>
              <a:rPr lang="en-US"/>
              <a:t>Build PCA</a:t>
            </a:r>
          </a:p>
          <a:p>
            <a:pPr lvl="1"/>
            <a:r>
              <a:rPr lang="en-US"/>
              <a:t>Power method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02BFEAC-38C7-4828-AC6D-2E344620D609}"/>
              </a:ext>
            </a:extLst>
          </p:cNvPr>
          <p:cNvGrpSpPr/>
          <p:nvPr/>
        </p:nvGrpSpPr>
        <p:grpSpPr>
          <a:xfrm>
            <a:off x="6605951" y="1391803"/>
            <a:ext cx="5109838" cy="4074394"/>
            <a:chOff x="-13967412" y="-12055728"/>
            <a:chExt cx="22402064" cy="17862569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D32FB66-4D88-4379-AF2E-985183E38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274" y="-5752767"/>
              <a:ext cx="3887771" cy="5460034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454B96C3-F9D0-4407-9107-F81311CAE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924946" y="-12000048"/>
              <a:ext cx="3887771" cy="5460032"/>
            </a:xfrm>
            <a:prstGeom prst="rect">
              <a:avLst/>
            </a:prstGeom>
          </p:spPr>
        </p:pic>
        <p:sp>
          <p:nvSpPr>
            <p:cNvPr id="7" name="Pfeil nach unten 5">
              <a:extLst>
                <a:ext uri="{FF2B5EF4-FFF2-40B4-BE49-F238E27FC236}">
                  <a16:creationId xmlns:a16="http://schemas.microsoft.com/office/drawing/2014/main" id="{8A46F3CF-5A39-45BC-A6B9-4E7436A15B84}"/>
                </a:ext>
              </a:extLst>
            </p:cNvPr>
            <p:cNvSpPr/>
            <p:nvPr/>
          </p:nvSpPr>
          <p:spPr>
            <a:xfrm rot="16200000">
              <a:off x="-5016245" y="-9523763"/>
              <a:ext cx="2401086" cy="12812309"/>
            </a:xfrm>
            <a:prstGeom prst="downArrow">
              <a:avLst/>
            </a:prstGeom>
            <a:solidFill>
              <a:srgbClr val="FF0000">
                <a:alpha val="50196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Pfeil nach unten 4">
              <a:extLst>
                <a:ext uri="{FF2B5EF4-FFF2-40B4-BE49-F238E27FC236}">
                  <a16:creationId xmlns:a16="http://schemas.microsoft.com/office/drawing/2014/main" id="{8EF7AC0F-1A5B-45CE-A374-C7F837237611}"/>
                </a:ext>
              </a:extLst>
            </p:cNvPr>
            <p:cNvSpPr/>
            <p:nvPr/>
          </p:nvSpPr>
          <p:spPr>
            <a:xfrm rot="10800000">
              <a:off x="-5181601" y="-8787916"/>
              <a:ext cx="2401085" cy="11035816"/>
            </a:xfrm>
            <a:prstGeom prst="downArrow">
              <a:avLst/>
            </a:prstGeom>
            <a:solidFill>
              <a:srgbClr val="70AD47">
                <a:alpha val="50196"/>
              </a:srgbClr>
            </a:solidFill>
            <a:ln w="3175">
              <a:solidFill>
                <a:srgbClr val="3C5A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233EE7D-BFF4-4941-B444-7E7DA71BD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924945" y="-5816115"/>
              <a:ext cx="3887770" cy="5460031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4A318A3A-9D77-4C29-BEB3-8A75A3553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924945" y="0"/>
              <a:ext cx="3887771" cy="54600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F912CD54-DF70-4756-A9FF-961D00907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896371" y="-5752767"/>
              <a:ext cx="3887771" cy="54600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AA3481C3-3F88-49DD-9A23-0F2D254F5BFA}"/>
                    </a:ext>
                  </a:extLst>
                </p:cNvPr>
                <p:cNvSpPr txBox="1"/>
                <p:nvPr/>
              </p:nvSpPr>
              <p:spPr>
                <a:xfrm>
                  <a:off x="1458643" y="-1029981"/>
                  <a:ext cx="6976009" cy="20307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  <m:sSubSup>
                          <m:sSubSupPr>
                            <m:ctrlPr>
                              <a:rPr lang="de-DE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de-DE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𝑎𝑙𝑏𝑒𝑑𝑜</m:t>
                            </m:r>
                          </m:sup>
                        </m:sSubSup>
                      </m:oMath>
                    </m:oMathPara>
                  </a14:m>
                  <a:endParaRPr lang="de-DE" sz="2400" b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  <a:p>
                  <a:endParaRPr lang="en-US" sz="5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AA3481C3-3F88-49DD-9A23-0F2D254F5B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8643" y="-1029981"/>
                  <a:ext cx="6976009" cy="2030735"/>
                </a:xfrm>
                <a:prstGeom prst="rect">
                  <a:avLst/>
                </a:prstGeom>
                <a:blipFill>
                  <a:blip r:embed="rId7"/>
                  <a:stretch>
                    <a:fillRect t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78172F90-E31B-46FE-BE09-648FC139B340}"/>
                    </a:ext>
                  </a:extLst>
                </p:cNvPr>
                <p:cNvSpPr txBox="1"/>
                <p:nvPr/>
              </p:nvSpPr>
              <p:spPr>
                <a:xfrm>
                  <a:off x="-13967412" y="-1057281"/>
                  <a:ext cx="6786260" cy="29077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de-DE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𝑎𝑙𝑏𝑒𝑑𝑜</m:t>
                            </m:r>
                          </m:sup>
                        </m:sSubSup>
                      </m:oMath>
                    </m:oMathPara>
                  </a14:m>
                  <a:endParaRPr lang="de-DE" sz="2400" b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  <a:p>
                  <a:endParaRPr lang="en-US"/>
                </a:p>
              </p:txBody>
            </p:sp>
          </mc:Choice>
          <mc:Fallback xmlns="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78172F90-E31B-46FE-BE09-648FC139B3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3967412" y="-1057281"/>
                  <a:ext cx="6786260" cy="2907792"/>
                </a:xfrm>
                <a:prstGeom prst="rect">
                  <a:avLst/>
                </a:prstGeom>
                <a:blipFill>
                  <a:blip r:embed="rId8"/>
                  <a:stretch>
                    <a:fillRect t="-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C3121947-6419-46AF-B7A0-BB74CBBE6AAE}"/>
                    </a:ext>
                  </a:extLst>
                </p:cNvPr>
                <p:cNvSpPr txBox="1"/>
                <p:nvPr/>
              </p:nvSpPr>
              <p:spPr>
                <a:xfrm>
                  <a:off x="-3356582" y="2643236"/>
                  <a:ext cx="6486037" cy="3163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de-DE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de-DE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𝑠h𝑎𝑝𝑒</m:t>
                            </m:r>
                          </m:sup>
                        </m:sSubSup>
                      </m:oMath>
                    </m:oMathPara>
                  </a14:m>
                  <a:endParaRPr lang="de-DE" sz="2400" b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  <a:p>
                  <a:endParaRPr lang="en-US"/>
                </a:p>
              </p:txBody>
            </p:sp>
          </mc:Choice>
          <mc:Fallback xmlns="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C3121947-6419-46AF-B7A0-BB74CBBE6A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56582" y="2643236"/>
                  <a:ext cx="6486037" cy="316360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D9D8DD88-2F9A-4282-A832-7E74AD714023}"/>
                    </a:ext>
                  </a:extLst>
                </p:cNvPr>
                <p:cNvSpPr txBox="1"/>
                <p:nvPr/>
              </p:nvSpPr>
              <p:spPr>
                <a:xfrm>
                  <a:off x="-3022434" y="-12055728"/>
                  <a:ext cx="6531855" cy="2286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de-DE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de-DE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𝑠h𝑎𝑝𝑒</m:t>
                            </m:r>
                          </m:sup>
                        </m:sSubSup>
                      </m:oMath>
                    </m:oMathPara>
                  </a14:m>
                  <a:endParaRPr lang="de-DE" sz="2400" b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  <a:p>
                  <a:endParaRPr lang="en-US" sz="5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D9D8DD88-2F9A-4282-A832-7E74AD7140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022434" y="-12055728"/>
                  <a:ext cx="6531855" cy="22865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72312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Morphable Model Generation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F7CD48-BEFC-4934-932C-003B538B8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Template Fitting</a:t>
            </a:r>
          </a:p>
          <a:p>
            <a:pPr lvl="1"/>
            <a:r>
              <a:rPr lang="en-US"/>
              <a:t>Non-rigid ICP</a:t>
            </a:r>
          </a:p>
          <a:p>
            <a:pPr lvl="2"/>
            <a:r>
              <a:rPr lang="en-US"/>
              <a:t>RGB-D input data</a:t>
            </a:r>
          </a:p>
          <a:p>
            <a:pPr lvl="2"/>
            <a:r>
              <a:rPr lang="en-US"/>
              <a:t>As-rigid-as-possible (ARAP)</a:t>
            </a:r>
          </a:p>
          <a:p>
            <a:r>
              <a:rPr lang="en-US"/>
              <a:t>Process Face Dataset</a:t>
            </a:r>
          </a:p>
          <a:p>
            <a:r>
              <a:rPr lang="en-US"/>
              <a:t>Build PCA</a:t>
            </a:r>
          </a:p>
          <a:p>
            <a:pPr lvl="1"/>
            <a:r>
              <a:rPr lang="en-US"/>
              <a:t>Power method</a:t>
            </a:r>
          </a:p>
          <a:p>
            <a:r>
              <a:rPr lang="en-US"/>
              <a:t>[Record new Dataset]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1CFD14-17DB-41DF-ADD8-2213BF751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250" y="571500"/>
            <a:ext cx="56959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222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Morphable Model Generation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599317-3E05-493F-9F0D-B3663B0E8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Data:</a:t>
            </a:r>
          </a:p>
          <a:p>
            <a:pPr lvl="1"/>
            <a:r>
              <a:rPr lang="en-US" err="1"/>
              <a:t>FaceWarehouse</a:t>
            </a:r>
            <a:r>
              <a:rPr lang="en-US"/>
              <a:t>, </a:t>
            </a:r>
            <a:r>
              <a:rPr lang="en-US" err="1"/>
              <a:t>Bosphorus</a:t>
            </a:r>
            <a:r>
              <a:rPr lang="en-US"/>
              <a:t> Face Database</a:t>
            </a:r>
          </a:p>
          <a:p>
            <a:pPr lvl="1"/>
            <a:r>
              <a:rPr lang="en-US"/>
              <a:t>Captured data (Intel </a:t>
            </a:r>
            <a:r>
              <a:rPr lang="en-US" err="1"/>
              <a:t>Realsense</a:t>
            </a:r>
            <a:r>
              <a:rPr lang="en-US"/>
              <a:t>)</a:t>
            </a:r>
          </a:p>
          <a:p>
            <a:r>
              <a:rPr lang="en-US"/>
              <a:t>Literature:</a:t>
            </a:r>
          </a:p>
          <a:p>
            <a:pPr lvl="1"/>
            <a:r>
              <a:rPr lang="en-US"/>
              <a:t>Geometric Registration for Deformable Shapes [Li et al.]</a:t>
            </a:r>
          </a:p>
          <a:p>
            <a:pPr lvl="1"/>
            <a:r>
              <a:rPr lang="en-US"/>
              <a:t>Morphable Model [</a:t>
            </a:r>
            <a:r>
              <a:rPr lang="en-US" err="1"/>
              <a:t>Blanz</a:t>
            </a:r>
            <a:r>
              <a:rPr lang="en-US"/>
              <a:t> &amp; Vetter]</a:t>
            </a:r>
          </a:p>
          <a:p>
            <a:pPr lvl="1"/>
            <a:r>
              <a:rPr lang="en-US" err="1"/>
              <a:t>FaceWarehouse</a:t>
            </a:r>
            <a:r>
              <a:rPr lang="en-US"/>
              <a:t> [Cao et al.]</a:t>
            </a:r>
          </a:p>
        </p:txBody>
      </p:sp>
    </p:spTree>
    <p:extLst>
      <p:ext uri="{BB962C8B-B14F-4D97-AF65-F5344CB8AC3E}">
        <p14:creationId xmlns:p14="http://schemas.microsoft.com/office/powerpoint/2010/main" val="2701689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RGB Face Reconstruction</a:t>
            </a:r>
          </a:p>
        </p:txBody>
      </p:sp>
      <p:pic>
        <p:nvPicPr>
          <p:cNvPr id="4" name="obama_tracking">
            <a:hlinkClick r:id="" action="ppaction://media"/>
            <a:extLst>
              <a:ext uri="{FF2B5EF4-FFF2-40B4-BE49-F238E27FC236}">
                <a16:creationId xmlns:a16="http://schemas.microsoft.com/office/drawing/2014/main" id="{15BD6005-4507-407D-9205-BBDF1BFF7F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165" t="19334" r="8258" b="8187"/>
          <a:stretch/>
        </p:blipFill>
        <p:spPr>
          <a:xfrm>
            <a:off x="26159" y="1678161"/>
            <a:ext cx="7297113" cy="3476379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DF174903-7175-4C49-83D0-A5AC41B270DA}"/>
              </a:ext>
            </a:extLst>
          </p:cNvPr>
          <p:cNvSpPr txBox="1">
            <a:spLocks/>
          </p:cNvSpPr>
          <p:nvPr/>
        </p:nvSpPr>
        <p:spPr>
          <a:xfrm>
            <a:off x="1592006" y="4720521"/>
            <a:ext cx="3331427" cy="36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de-DE" sz="225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342892" algn="l" rtl="0" fontAlgn="base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685783" algn="l" rtl="0" fontAlgn="base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028675" algn="l" rtl="0" fontAlgn="base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371566" algn="l" rtl="0" fontAlgn="base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400" b="1">
                <a:latin typeface="+mn-lt"/>
              </a:rPr>
              <a:t>Real-time Tracking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C901B54-8BF6-4737-B3C5-2D5198246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891" y="1530065"/>
            <a:ext cx="1525142" cy="1216115"/>
          </a:xfrm>
          <a:prstGeom prst="rect">
            <a:avLst/>
          </a:prstGeom>
        </p:spPr>
      </p:pic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E530F012-1B2C-428E-B87C-7290F72D6813}"/>
              </a:ext>
            </a:extLst>
          </p:cNvPr>
          <p:cNvSpPr/>
          <p:nvPr/>
        </p:nvSpPr>
        <p:spPr>
          <a:xfrm>
            <a:off x="8321747" y="4001193"/>
            <a:ext cx="334254" cy="2599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67A74307-E9B1-4F96-90FF-9B560560425F}"/>
              </a:ext>
            </a:extLst>
          </p:cNvPr>
          <p:cNvSpPr/>
          <p:nvPr/>
        </p:nvSpPr>
        <p:spPr>
          <a:xfrm>
            <a:off x="10579895" y="4001193"/>
            <a:ext cx="334254" cy="2599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5B1B3C9-3120-4965-B726-B1D7345F3564}"/>
              </a:ext>
            </a:extLst>
          </p:cNvPr>
          <p:cNvGrpSpPr/>
          <p:nvPr/>
        </p:nvGrpSpPr>
        <p:grpSpPr>
          <a:xfrm>
            <a:off x="7875382" y="3311377"/>
            <a:ext cx="1814972" cy="635015"/>
            <a:chOff x="1381557" y="960478"/>
            <a:chExt cx="3723843" cy="1302884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4242059-82D7-4115-9EC0-A3B4FD946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13" t="24767" r="15567" b="23858"/>
            <a:stretch/>
          </p:blipFill>
          <p:spPr>
            <a:xfrm>
              <a:off x="2276818" y="960478"/>
              <a:ext cx="990601" cy="470896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2EF32996-348D-405B-A528-6954FAC42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2" r="12724"/>
            <a:stretch/>
          </p:blipFill>
          <p:spPr>
            <a:xfrm>
              <a:off x="3429000" y="960478"/>
              <a:ext cx="1676400" cy="96989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5C64DC9A-2A97-4855-BC51-428BD9497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57" y="1462886"/>
              <a:ext cx="2316529" cy="800476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CDB7F94F-8603-47A6-A199-80C737818BE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09250" y="3259791"/>
            <a:ext cx="1180642" cy="680670"/>
          </a:xfrm>
          <a:prstGeom prst="rect">
            <a:avLst/>
          </a:prstGeom>
        </p:spPr>
      </p:pic>
      <p:pic>
        <p:nvPicPr>
          <p:cNvPr id="14" name="Picture 2" descr="http://assets.nvidia.com/nv/pascal/images/geforce_gtx_1080ti_3qtr_front_left.png">
            <a:extLst>
              <a:ext uri="{FF2B5EF4-FFF2-40B4-BE49-F238E27FC236}">
                <a16:creationId xmlns:a16="http://schemas.microsoft.com/office/drawing/2014/main" id="{213F8235-CF07-45AC-BC2E-E37296C39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191" y="3347751"/>
            <a:ext cx="827054" cy="62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7DBB6EE-FC44-4572-A739-E254BDA32B43}"/>
              </a:ext>
            </a:extLst>
          </p:cNvPr>
          <p:cNvGrpSpPr/>
          <p:nvPr/>
        </p:nvGrpSpPr>
        <p:grpSpPr>
          <a:xfrm>
            <a:off x="7984007" y="4324340"/>
            <a:ext cx="1255671" cy="1385848"/>
            <a:chOff x="2089377" y="1452033"/>
            <a:chExt cx="3056212" cy="3373058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B994C7EB-2C61-4275-B125-DDE1C8CCF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9377" y="1452033"/>
              <a:ext cx="2643014" cy="19822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D99B8B17-5E6A-4007-94F1-9021C2B4F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2572" y="2842828"/>
              <a:ext cx="2643017" cy="19822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11392E1-F06A-463A-B388-86A541CFE4FC}"/>
              </a:ext>
            </a:extLst>
          </p:cNvPr>
          <p:cNvGrpSpPr/>
          <p:nvPr/>
        </p:nvGrpSpPr>
        <p:grpSpPr>
          <a:xfrm>
            <a:off x="10160446" y="4326483"/>
            <a:ext cx="1305487" cy="1385848"/>
            <a:chOff x="6176433" y="1452033"/>
            <a:chExt cx="3177467" cy="3373057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91C4E86B-79D5-45FD-9003-98208278F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433" y="1452033"/>
              <a:ext cx="2643017" cy="19822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53E88EF9-194D-41A8-8ABF-E1710EA20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0883" y="2842827"/>
              <a:ext cx="2643017" cy="19822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</p:grpSp>
      <p:sp>
        <p:nvSpPr>
          <p:cNvPr id="21" name="Minuszeichen 20">
            <a:extLst>
              <a:ext uri="{FF2B5EF4-FFF2-40B4-BE49-F238E27FC236}">
                <a16:creationId xmlns:a16="http://schemas.microsoft.com/office/drawing/2014/main" id="{9B8CC89C-DFB9-400C-B40F-15D05C93F4C9}"/>
              </a:ext>
            </a:extLst>
          </p:cNvPr>
          <p:cNvSpPr/>
          <p:nvPr/>
        </p:nvSpPr>
        <p:spPr>
          <a:xfrm>
            <a:off x="9576665" y="4869918"/>
            <a:ext cx="256261" cy="256261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30D8585-5F99-4DF6-8CA6-8CB9EAC6A81C}"/>
              </a:ext>
            </a:extLst>
          </p:cNvPr>
          <p:cNvSpPr/>
          <p:nvPr/>
        </p:nvSpPr>
        <p:spPr>
          <a:xfrm>
            <a:off x="7871989" y="4300335"/>
            <a:ext cx="34769" cy="14729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A134724-1B4D-42A6-8DC3-202999BE9089}"/>
              </a:ext>
            </a:extLst>
          </p:cNvPr>
          <p:cNvSpPr/>
          <p:nvPr/>
        </p:nvSpPr>
        <p:spPr>
          <a:xfrm>
            <a:off x="11576198" y="4300335"/>
            <a:ext cx="34769" cy="14729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A7576104-C40D-41AB-8784-0A33F4359601}"/>
                  </a:ext>
                </a:extLst>
              </p:cNvPr>
              <p:cNvSpPr txBox="1"/>
              <p:nvPr/>
            </p:nvSpPr>
            <p:spPr>
              <a:xfrm>
                <a:off x="11722587" y="4141344"/>
                <a:ext cx="277528" cy="409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0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A7576104-C40D-41AB-8784-0A33F4359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2587" y="4141344"/>
                <a:ext cx="277528" cy="409889"/>
              </a:xfrm>
              <a:prstGeom prst="rect">
                <a:avLst/>
              </a:prstGeom>
              <a:blipFill>
                <a:blip r:embed="rId15"/>
                <a:stretch>
                  <a:fillRect l="-6522" r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4">
            <a:extLst>
              <a:ext uri="{FF2B5EF4-FFF2-40B4-BE49-F238E27FC236}">
                <a16:creationId xmlns:a16="http://schemas.microsoft.com/office/drawing/2014/main" id="{8A4921C8-EF83-430B-844F-FB5DE8E0A518}"/>
              </a:ext>
            </a:extLst>
          </p:cNvPr>
          <p:cNvSpPr txBox="1">
            <a:spLocks/>
          </p:cNvSpPr>
          <p:nvPr/>
        </p:nvSpPr>
        <p:spPr>
          <a:xfrm>
            <a:off x="7585216" y="2791555"/>
            <a:ext cx="3331427" cy="36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de-DE" sz="225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342892" algn="l" rtl="0" fontAlgn="base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685783" algn="l" rtl="0" fontAlgn="base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028675" algn="l" rtl="0" fontAlgn="base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371566" algn="l" rtl="0" fontAlgn="base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400" b="1">
                <a:latin typeface="+mn-lt"/>
              </a:rPr>
              <a:t>Dense Energy Minimization:</a:t>
            </a:r>
          </a:p>
        </p:txBody>
      </p:sp>
      <p:sp>
        <p:nvSpPr>
          <p:cNvPr id="26" name="Titel 4">
            <a:extLst>
              <a:ext uri="{FF2B5EF4-FFF2-40B4-BE49-F238E27FC236}">
                <a16:creationId xmlns:a16="http://schemas.microsoft.com/office/drawing/2014/main" id="{066F72D9-17F5-4E81-B312-1BAC4EDE2BD7}"/>
              </a:ext>
            </a:extLst>
          </p:cNvPr>
          <p:cNvSpPr txBox="1">
            <a:spLocks/>
          </p:cNvSpPr>
          <p:nvPr/>
        </p:nvSpPr>
        <p:spPr>
          <a:xfrm>
            <a:off x="7577244" y="1090347"/>
            <a:ext cx="3331427" cy="36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de-DE" sz="225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342892" algn="l" rtl="0" fontAlgn="base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685783" algn="l" rtl="0" fontAlgn="base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028675" algn="l" rtl="0" fontAlgn="base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371566" algn="l" rtl="0" fontAlgn="base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400" b="1">
                <a:latin typeface="+mn-lt"/>
              </a:rPr>
              <a:t>Parametric Face Model:</a:t>
            </a:r>
          </a:p>
        </p:txBody>
      </p:sp>
      <p:pic>
        <p:nvPicPr>
          <p:cNvPr id="27" name="Picture 5">
            <a:extLst>
              <a:ext uri="{FF2B5EF4-FFF2-40B4-BE49-F238E27FC236}">
                <a16:creationId xmlns:a16="http://schemas.microsoft.com/office/drawing/2014/main" id="{2EF10D6E-E4D3-423A-B283-B3A67D33043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568" y="1743004"/>
            <a:ext cx="1302298" cy="790237"/>
          </a:xfrm>
          <a:prstGeom prst="rect">
            <a:avLst/>
          </a:prstGeom>
        </p:spPr>
      </p:pic>
      <p:pic>
        <p:nvPicPr>
          <p:cNvPr id="28" name="Picture 7">
            <a:extLst>
              <a:ext uri="{FF2B5EF4-FFF2-40B4-BE49-F238E27FC236}">
                <a16:creationId xmlns:a16="http://schemas.microsoft.com/office/drawing/2014/main" id="{2599C059-C41D-4318-9178-C499AF0DFA4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597" y="1723430"/>
            <a:ext cx="827531" cy="829386"/>
          </a:xfrm>
          <a:prstGeom prst="rect">
            <a:avLst/>
          </a:prstGeom>
        </p:spPr>
      </p:pic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3B4BFD8-AF7C-4FE6-B405-149259565F8A}"/>
              </a:ext>
            </a:extLst>
          </p:cNvPr>
          <p:cNvCxnSpPr/>
          <p:nvPr/>
        </p:nvCxnSpPr>
        <p:spPr>
          <a:xfrm>
            <a:off x="7422715" y="1240587"/>
            <a:ext cx="0" cy="45326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89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FFBD186F-C620-41D5-8B1C-AA9D4944FEB6}"/>
              </a:ext>
            </a:extLst>
          </p:cNvPr>
          <p:cNvSpPr/>
          <p:nvPr/>
        </p:nvSpPr>
        <p:spPr>
          <a:xfrm>
            <a:off x="4062910" y="3116230"/>
            <a:ext cx="2516956" cy="1337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RGB Face Reconstruction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DE3099-EDC0-4957-A7CF-0C863B49D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Computer Graphics knowledge (</a:t>
            </a:r>
            <a:r>
              <a:rPr lang="en-US" err="1"/>
              <a:t>Cuda</a:t>
            </a:r>
            <a:r>
              <a:rPr lang="en-US"/>
              <a:t>/OpenGL, DirectX)</a:t>
            </a:r>
          </a:p>
          <a:p>
            <a:r>
              <a:rPr lang="en-US"/>
              <a:t>Differentiable Renderer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B7717EC-4C3F-44D5-9BB3-B938993251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9137" y="3268132"/>
            <a:ext cx="2159245" cy="1244859"/>
          </a:xfrm>
          <a:prstGeom prst="rect">
            <a:avLst/>
          </a:prstGeom>
        </p:spPr>
      </p:pic>
      <p:pic>
        <p:nvPicPr>
          <p:cNvPr id="18" name="Picture 2" descr="http://assets.nvidia.com/nv/pascal/images/geforce_gtx_1080ti_3qtr_front_left.png">
            <a:extLst>
              <a:ext uri="{FF2B5EF4-FFF2-40B4-BE49-F238E27FC236}">
                <a16:creationId xmlns:a16="http://schemas.microsoft.com/office/drawing/2014/main" id="{15BB2905-F193-48BB-A80B-84FCE4245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811" y="3429000"/>
            <a:ext cx="1512577" cy="114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0195CBF-7EB8-4E66-9BBB-D01C06B681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51" y="2464207"/>
            <a:ext cx="3522512" cy="2641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511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RGB Face Reconstruction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DE3099-EDC0-4957-A7CF-0C863B49D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Computer Graphics knowledge (</a:t>
            </a:r>
            <a:r>
              <a:rPr lang="en-US" err="1"/>
              <a:t>Cuda</a:t>
            </a:r>
            <a:r>
              <a:rPr lang="en-US"/>
              <a:t>/OpenGL, DirectX)</a:t>
            </a:r>
          </a:p>
          <a:p>
            <a:r>
              <a:rPr lang="en-US"/>
              <a:t>Differentiable Renderer</a:t>
            </a:r>
          </a:p>
          <a:p>
            <a:r>
              <a:rPr lang="en-US"/>
              <a:t>Morphable Model Fitting</a:t>
            </a:r>
          </a:p>
          <a:p>
            <a:pPr lvl="1"/>
            <a:r>
              <a:rPr lang="en-US"/>
              <a:t>GPU-based GN</a:t>
            </a:r>
          </a:p>
          <a:p>
            <a:pPr lvl="1"/>
            <a:r>
              <a:rPr lang="en-US"/>
              <a:t>Sparse Fitting</a:t>
            </a:r>
          </a:p>
          <a:p>
            <a:pPr lvl="1"/>
            <a:r>
              <a:rPr lang="en-US"/>
              <a:t>Dense Fitting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FB9B91E1-E216-47F4-9933-C4DA4C4399AB}"/>
              </a:ext>
            </a:extLst>
          </p:cNvPr>
          <p:cNvSpPr/>
          <p:nvPr/>
        </p:nvSpPr>
        <p:spPr>
          <a:xfrm>
            <a:off x="6015014" y="3670531"/>
            <a:ext cx="611308" cy="4754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Pfeil: nach unten 31">
            <a:extLst>
              <a:ext uri="{FF2B5EF4-FFF2-40B4-BE49-F238E27FC236}">
                <a16:creationId xmlns:a16="http://schemas.microsoft.com/office/drawing/2014/main" id="{0649E3D2-9795-4CA1-9721-4688B0EE991D}"/>
              </a:ext>
            </a:extLst>
          </p:cNvPr>
          <p:cNvSpPr/>
          <p:nvPr/>
        </p:nvSpPr>
        <p:spPr>
          <a:xfrm>
            <a:off x="9183340" y="3670531"/>
            <a:ext cx="611308" cy="4754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81D40FBE-8865-4B5F-AB7D-96765DB89A19}"/>
              </a:ext>
            </a:extLst>
          </p:cNvPr>
          <p:cNvGrpSpPr/>
          <p:nvPr/>
        </p:nvGrpSpPr>
        <p:grpSpPr>
          <a:xfrm>
            <a:off x="5240745" y="2714529"/>
            <a:ext cx="2194734" cy="907805"/>
            <a:chOff x="1976962" y="1239847"/>
            <a:chExt cx="2462179" cy="1018430"/>
          </a:xfrm>
        </p:grpSpPr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7695E3D-3563-4EE0-937C-67D5B46606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13" t="24767" r="15567" b="23858"/>
            <a:stretch/>
          </p:blipFill>
          <p:spPr>
            <a:xfrm>
              <a:off x="1976962" y="1787381"/>
              <a:ext cx="990601" cy="470896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B3828F50-DDF1-4FF8-9169-3ACE0AAF27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2" r="12724"/>
            <a:stretch/>
          </p:blipFill>
          <p:spPr>
            <a:xfrm>
              <a:off x="2762741" y="1239847"/>
              <a:ext cx="1676400" cy="969890"/>
            </a:xfrm>
            <a:prstGeom prst="rect">
              <a:avLst/>
            </a:prstGeom>
          </p:spPr>
        </p:pic>
      </p:grpSp>
      <p:pic>
        <p:nvPicPr>
          <p:cNvPr id="34" name="Grafik 33">
            <a:extLst>
              <a:ext uri="{FF2B5EF4-FFF2-40B4-BE49-F238E27FC236}">
                <a16:creationId xmlns:a16="http://schemas.microsoft.com/office/drawing/2014/main" id="{4B39EF0C-C128-42A8-97D6-53CEEB3B7A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56815" y="2314601"/>
            <a:ext cx="2159245" cy="1244859"/>
          </a:xfrm>
          <a:prstGeom prst="rect">
            <a:avLst/>
          </a:prstGeom>
        </p:spPr>
      </p:pic>
      <p:pic>
        <p:nvPicPr>
          <p:cNvPr id="35" name="Picture 2" descr="http://assets.nvidia.com/nv/pascal/images/geforce_gtx_1080ti_3qtr_front_left.png">
            <a:extLst>
              <a:ext uri="{FF2B5EF4-FFF2-40B4-BE49-F238E27FC236}">
                <a16:creationId xmlns:a16="http://schemas.microsoft.com/office/drawing/2014/main" id="{A046EC3B-E025-4A0C-84E4-6332C9B98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489" y="2475469"/>
            <a:ext cx="1512577" cy="114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C6F5D4AA-6CF8-48D6-822E-50CA09639A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805" y="4292705"/>
            <a:ext cx="1985984" cy="14894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432B6524-0CE3-4A6B-BE1A-9093BA2746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06" y="4296625"/>
            <a:ext cx="1985981" cy="14894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38" name="Minuszeichen 37">
            <a:extLst>
              <a:ext uri="{FF2B5EF4-FFF2-40B4-BE49-F238E27FC236}">
                <a16:creationId xmlns:a16="http://schemas.microsoft.com/office/drawing/2014/main" id="{B1921CF2-7241-4EB7-91E9-6BD969D8D2AA}"/>
              </a:ext>
            </a:extLst>
          </p:cNvPr>
          <p:cNvSpPr/>
          <p:nvPr/>
        </p:nvSpPr>
        <p:spPr>
          <a:xfrm>
            <a:off x="7596200" y="4803115"/>
            <a:ext cx="468669" cy="468669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940A589-B683-43A9-8F01-8D1FF744E358}"/>
              </a:ext>
            </a:extLst>
          </p:cNvPr>
          <p:cNvSpPr/>
          <p:nvPr/>
        </p:nvSpPr>
        <p:spPr>
          <a:xfrm flipH="1">
            <a:off x="4865046" y="4119970"/>
            <a:ext cx="60753" cy="17775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3C198A22-7B0B-454C-981C-279224944B8E}"/>
              </a:ext>
            </a:extLst>
          </p:cNvPr>
          <p:cNvSpPr/>
          <p:nvPr/>
        </p:nvSpPr>
        <p:spPr>
          <a:xfrm>
            <a:off x="10614447" y="4119970"/>
            <a:ext cx="60753" cy="17775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78B3F847-4646-4C4E-BB41-4C500D96A55F}"/>
                  </a:ext>
                </a:extLst>
              </p:cNvPr>
              <p:cNvSpPr txBox="1"/>
              <p:nvPr/>
            </p:nvSpPr>
            <p:spPr>
              <a:xfrm>
                <a:off x="10730778" y="3766314"/>
                <a:ext cx="507564" cy="4924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0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78B3F847-4646-4C4E-BB41-4C500D96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0778" y="3766314"/>
                <a:ext cx="507564" cy="4924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039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Organization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647B17-E35C-4C21-874B-4F0227C5A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Today: Project teams of 3 students</a:t>
            </a:r>
          </a:p>
          <a:p>
            <a:r>
              <a:rPr lang="en-US" dirty="0"/>
              <a:t>Bi-weekly status reports</a:t>
            </a:r>
          </a:p>
          <a:p>
            <a:pPr lvl="1"/>
            <a:r>
              <a:rPr lang="en-US" dirty="0"/>
              <a:t>10min talk + 5min discussion/questions</a:t>
            </a:r>
          </a:p>
          <a:p>
            <a:pPr lvl="1"/>
            <a:r>
              <a:rPr lang="en-US" dirty="0"/>
              <a:t>No need to hand-in slides before the talk</a:t>
            </a:r>
          </a:p>
          <a:p>
            <a:pPr lvl="1"/>
            <a:r>
              <a:rPr lang="en-US" dirty="0"/>
              <a:t>Alternating presenter</a:t>
            </a:r>
          </a:p>
          <a:p>
            <a:r>
              <a:rPr lang="en-US" dirty="0"/>
              <a:t>Final report, Final presentation</a:t>
            </a:r>
          </a:p>
          <a:p>
            <a:pPr lvl="1"/>
            <a:r>
              <a:rPr lang="en-US" dirty="0"/>
              <a:t>Last week of the semester</a:t>
            </a:r>
          </a:p>
          <a:p>
            <a:pPr lvl="1"/>
            <a:r>
              <a:rPr lang="en-US" dirty="0"/>
              <a:t>Talk: Semi-final slides should be sent one week before</a:t>
            </a:r>
          </a:p>
          <a:p>
            <a:pPr lvl="1"/>
            <a:r>
              <a:rPr lang="en-US" dirty="0"/>
              <a:t>Report: 3-4 pages in CVPR format</a:t>
            </a:r>
          </a:p>
        </p:txBody>
      </p:sp>
    </p:spTree>
    <p:extLst>
      <p:ext uri="{BB962C8B-B14F-4D97-AF65-F5344CB8AC3E}">
        <p14:creationId xmlns:p14="http://schemas.microsoft.com/office/powerpoint/2010/main" val="3176545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RGB Face Reconstruction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599317-3E05-493F-9F0D-B3663B0E8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Data:</a:t>
            </a:r>
          </a:p>
          <a:p>
            <a:pPr lvl="1"/>
            <a:r>
              <a:rPr lang="en-US"/>
              <a:t>RGB webcam</a:t>
            </a:r>
          </a:p>
          <a:p>
            <a:r>
              <a:rPr lang="en-US"/>
              <a:t>Literature:</a:t>
            </a:r>
          </a:p>
          <a:p>
            <a:pPr lvl="1"/>
            <a:r>
              <a:rPr lang="en-US"/>
              <a:t>Morphable Model [</a:t>
            </a:r>
            <a:r>
              <a:rPr lang="en-US" err="1"/>
              <a:t>Blanz</a:t>
            </a:r>
            <a:r>
              <a:rPr lang="en-US"/>
              <a:t> &amp; Vetter]</a:t>
            </a:r>
          </a:p>
          <a:p>
            <a:pPr lvl="1"/>
            <a:r>
              <a:rPr lang="en-US"/>
              <a:t>Face2Face,… [Thies et al.]</a:t>
            </a:r>
          </a:p>
        </p:txBody>
      </p:sp>
    </p:spTree>
    <p:extLst>
      <p:ext uri="{BB962C8B-B14F-4D97-AF65-F5344CB8AC3E}">
        <p14:creationId xmlns:p14="http://schemas.microsoft.com/office/powerpoint/2010/main" val="3012647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FA0FF-FEBA-468F-B54A-FD252F34A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415286"/>
            <a:ext cx="10363200" cy="1590673"/>
          </a:xfrm>
        </p:spPr>
        <p:txBody>
          <a:bodyPr>
            <a:normAutofit/>
          </a:bodyPr>
          <a:lstStyle/>
          <a:p>
            <a:r>
              <a:rPr lang="en-US" b="1" i="1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9563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599317-3E05-493F-9F0D-B3663B0E8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Real-time Scan2CAD (Armen)</a:t>
            </a:r>
          </a:p>
          <a:p>
            <a:pPr lvl="1"/>
            <a:r>
              <a:rPr lang="en-US"/>
              <a:t>Integrate the Scan2CAD network in Bundle-Fusion / </a:t>
            </a:r>
            <a:r>
              <a:rPr lang="en-US" err="1"/>
              <a:t>VoxelHashing</a:t>
            </a:r>
            <a:endParaRPr lang="en-US"/>
          </a:p>
          <a:p>
            <a:r>
              <a:rPr lang="en-US"/>
              <a:t>Multi-view RGB-D Capture Setup (</a:t>
            </a:r>
            <a:r>
              <a:rPr lang="en-US" err="1"/>
              <a:t>Aljaz</a:t>
            </a:r>
            <a:r>
              <a:rPr lang="en-US"/>
              <a:t>)</a:t>
            </a:r>
          </a:p>
          <a:p>
            <a:pPr lvl="1"/>
            <a:r>
              <a:rPr lang="en-US"/>
              <a:t>Multi-camera setup, 3D Calibration, Volumetric Fusion</a:t>
            </a:r>
          </a:p>
          <a:p>
            <a:r>
              <a:rPr lang="en-US"/>
              <a:t>Morphable Model Generation (Justus)</a:t>
            </a:r>
          </a:p>
          <a:p>
            <a:pPr lvl="1"/>
            <a:r>
              <a:rPr lang="en-US"/>
              <a:t>RGB-D face dataset, non-rigid template fitting, PCA</a:t>
            </a:r>
          </a:p>
          <a:p>
            <a:r>
              <a:rPr lang="en-US"/>
              <a:t>Real-time RGB Face Reconstruction (Justus)</a:t>
            </a:r>
          </a:p>
          <a:p>
            <a:pPr lvl="1"/>
            <a:r>
              <a:rPr lang="en-US" err="1"/>
              <a:t>Cuda</a:t>
            </a:r>
            <a:r>
              <a:rPr lang="en-US"/>
              <a:t>/DirectX face fitting (shape, albedo, light)</a:t>
            </a:r>
          </a:p>
        </p:txBody>
      </p:sp>
    </p:spTree>
    <p:extLst>
      <p:ext uri="{BB962C8B-B14F-4D97-AF65-F5344CB8AC3E}">
        <p14:creationId xmlns:p14="http://schemas.microsoft.com/office/powerpoint/2010/main" val="1977832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Scan2CAD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12EBCF-261B-4A80-B68C-7EB35EB5E7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8680" y="1779353"/>
            <a:ext cx="7089251" cy="329929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B2758DC-1C90-4D90-8524-FFE211494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8643"/>
            <a:ext cx="3567364" cy="216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B75DB71C-C57D-421F-8A70-887CACF2005A}"/>
              </a:ext>
            </a:extLst>
          </p:cNvPr>
          <p:cNvSpPr/>
          <p:nvPr/>
        </p:nvSpPr>
        <p:spPr>
          <a:xfrm>
            <a:off x="3516463" y="2666605"/>
            <a:ext cx="1159496" cy="152478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41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Scan2CAD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599317-3E05-493F-9F0D-B3663B0E8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Step 1</a:t>
            </a:r>
          </a:p>
          <a:p>
            <a:pPr lvl="1"/>
            <a:r>
              <a:rPr lang="en-US">
                <a:cs typeface="Calibri"/>
              </a:rPr>
              <a:t>3D scan whole room via Voxel Hashing (</a:t>
            </a:r>
            <a:r>
              <a:rPr lang="en-US" err="1">
                <a:cs typeface="Calibri"/>
              </a:rPr>
              <a:t>Niessner</a:t>
            </a:r>
            <a:r>
              <a:rPr lang="en-US">
                <a:cs typeface="Calibri"/>
              </a:rPr>
              <a:t> et al., 2013)</a:t>
            </a:r>
          </a:p>
          <a:p>
            <a:r>
              <a:rPr lang="en-US">
                <a:cs typeface="Calibri"/>
              </a:rPr>
              <a:t>Step 2</a:t>
            </a:r>
          </a:p>
          <a:p>
            <a:pPr lvl="1"/>
            <a:r>
              <a:rPr lang="en-US">
                <a:cs typeface="Calibri"/>
              </a:rPr>
              <a:t>Predict CAD alignments with CNN from SDF grid</a:t>
            </a:r>
          </a:p>
          <a:p>
            <a:r>
              <a:rPr lang="en-US">
                <a:cs typeface="Calibri"/>
              </a:rPr>
              <a:t>Step 3</a:t>
            </a:r>
          </a:p>
          <a:p>
            <a:pPr lvl="1"/>
            <a:r>
              <a:rPr lang="en-US">
                <a:cs typeface="Calibri"/>
              </a:rPr>
              <a:t>Visualize alignments interactively</a:t>
            </a:r>
          </a:p>
        </p:txBody>
      </p:sp>
    </p:spTree>
    <p:extLst>
      <p:ext uri="{BB962C8B-B14F-4D97-AF65-F5344CB8AC3E}">
        <p14:creationId xmlns:p14="http://schemas.microsoft.com/office/powerpoint/2010/main" val="3294177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Scan2CAD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599317-3E05-493F-9F0D-B3663B0E8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Data:</a:t>
            </a:r>
          </a:p>
          <a:p>
            <a:pPr lvl="1"/>
            <a:r>
              <a:rPr lang="en-US"/>
              <a:t>Apple </a:t>
            </a:r>
            <a:r>
              <a:rPr lang="en-US" err="1"/>
              <a:t>Ipad</a:t>
            </a:r>
            <a:r>
              <a:rPr lang="en-US"/>
              <a:t> + </a:t>
            </a:r>
            <a:r>
              <a:rPr lang="en-US" err="1"/>
              <a:t>StructureIO</a:t>
            </a:r>
            <a:endParaRPr lang="en-US"/>
          </a:p>
          <a:p>
            <a:r>
              <a:rPr lang="en-US"/>
              <a:t>Literature:</a:t>
            </a:r>
          </a:p>
          <a:p>
            <a:pPr lvl="1"/>
            <a:r>
              <a:rPr lang="en-US">
                <a:ea typeface="+mn-lt"/>
                <a:cs typeface="+mn-lt"/>
              </a:rPr>
              <a:t>Avetisyan, Armen, Angela Dai, and Matthias </a:t>
            </a:r>
            <a:r>
              <a:rPr lang="en-US" err="1">
                <a:ea typeface="+mn-lt"/>
                <a:cs typeface="+mn-lt"/>
              </a:rPr>
              <a:t>Nießner</a:t>
            </a:r>
            <a:r>
              <a:rPr lang="en-US">
                <a:ea typeface="+mn-lt"/>
                <a:cs typeface="+mn-lt"/>
              </a:rPr>
              <a:t>. "End-to-End CAD Model Retrieval and 9DoF Alignment in 3D Scans.", ICCV 2019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2017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Multi-view RGB-D Capture Setup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617F7D6-BC8E-4C30-883C-F35164CDF2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5061" y="1126060"/>
            <a:ext cx="5086939" cy="432228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6C698B6-A48C-441F-988F-99B358A40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7" r="24532"/>
          <a:stretch/>
        </p:blipFill>
        <p:spPr bwMode="auto">
          <a:xfrm>
            <a:off x="435676" y="2078168"/>
            <a:ext cx="6631599" cy="32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115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Multi-view RGB-D Capture Setup</a:t>
            </a:r>
          </a:p>
        </p:txBody>
      </p:sp>
      <p:pic>
        <p:nvPicPr>
          <p:cNvPr id="5" name="Slika 4">
            <a:hlinkClick r:id="" action="ppaction://media"/>
            <a:extLst>
              <a:ext uri="{FF2B5EF4-FFF2-40B4-BE49-F238E27FC236}">
                <a16:creationId xmlns:a16="http://schemas.microsoft.com/office/drawing/2014/main" id="{349DA6F5-78BB-49C9-BADA-5FFE324578F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62027" y="871522"/>
            <a:ext cx="9067947" cy="51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16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599317-3E05-493F-9F0D-B3663B0E8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6186680" cy="49545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Image preprocessing</a:t>
            </a:r>
          </a:p>
          <a:p>
            <a:pPr lvl="1"/>
            <a:r>
              <a:rPr lang="en-US" dirty="0">
                <a:cs typeface="Calibri"/>
              </a:rPr>
              <a:t>Depth filtering, background subtraction, visual hull computation</a:t>
            </a:r>
          </a:p>
          <a:p>
            <a:r>
              <a:rPr lang="en-US" dirty="0">
                <a:cs typeface="Calibri"/>
              </a:rPr>
              <a:t>Non-rigid shape reconstruction</a:t>
            </a:r>
          </a:p>
          <a:p>
            <a:pPr lvl="1"/>
            <a:r>
              <a:rPr lang="en-US" dirty="0">
                <a:cs typeface="Calibri"/>
              </a:rPr>
              <a:t>Sparse voxel grid</a:t>
            </a:r>
          </a:p>
          <a:p>
            <a:pPr lvl="1"/>
            <a:r>
              <a:rPr lang="en-US" dirty="0">
                <a:cs typeface="Calibri"/>
              </a:rPr>
              <a:t>Deformation graph construction</a:t>
            </a:r>
          </a:p>
          <a:p>
            <a:r>
              <a:rPr lang="en-US" dirty="0">
                <a:cs typeface="Calibri"/>
              </a:rPr>
              <a:t>Non-rigid tracking</a:t>
            </a:r>
          </a:p>
          <a:p>
            <a:pPr lvl="1"/>
            <a:r>
              <a:rPr lang="en-US" dirty="0">
                <a:cs typeface="Calibri"/>
              </a:rPr>
              <a:t>Projective depth ICP</a:t>
            </a:r>
          </a:p>
          <a:p>
            <a:pPr lvl="1"/>
            <a:r>
              <a:rPr lang="en-US" dirty="0">
                <a:cs typeface="Calibri"/>
              </a:rPr>
              <a:t>Global sparse correspondences</a:t>
            </a:r>
          </a:p>
          <a:p>
            <a:pPr lvl="1"/>
            <a:endParaRPr lang="en-US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6DE5B-7263-423E-B5EF-95E026936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587" y="3429000"/>
            <a:ext cx="4826202" cy="239835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A790360-3BD6-40E5-89D2-308AAD0AF7A3}"/>
              </a:ext>
            </a:extLst>
          </p:cNvPr>
          <p:cNvGrpSpPr/>
          <p:nvPr/>
        </p:nvGrpSpPr>
        <p:grpSpPr>
          <a:xfrm>
            <a:off x="7480525" y="942960"/>
            <a:ext cx="3644325" cy="2333414"/>
            <a:chOff x="6798109" y="1011910"/>
            <a:chExt cx="2762658" cy="17688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B2D25B-B549-421E-BFB2-4EC7F987A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8109" y="1011910"/>
              <a:ext cx="2762658" cy="176889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5162250-71AE-4B11-A0FA-1DAD4EF26BAF}"/>
                </a:ext>
              </a:extLst>
            </p:cNvPr>
            <p:cNvSpPr/>
            <p:nvPr/>
          </p:nvSpPr>
          <p:spPr>
            <a:xfrm>
              <a:off x="9249746" y="1113453"/>
              <a:ext cx="311021" cy="273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691908519"/>
      </p:ext>
    </p:extLst>
  </p:cSld>
  <p:clrMapOvr>
    <a:masterClrMapping/>
  </p:clrMapOvr>
</p:sld>
</file>

<file path=ppt/theme/theme1.xml><?xml version="1.0" encoding="utf-8"?>
<a:theme xmlns:a="http://schemas.openxmlformats.org/drawingml/2006/main" name="tum3d">
  <a:themeElements>
    <a:clrScheme name="TUM Colors">
      <a:dk1>
        <a:sysClr val="windowText" lastClr="000000"/>
      </a:dk1>
      <a:lt1>
        <a:sysClr val="window" lastClr="FFFFFF"/>
      </a:lt1>
      <a:dk2>
        <a:srgbClr val="0067C6"/>
      </a:dk2>
      <a:lt2>
        <a:srgbClr val="4D4D4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tum3d</Template>
  <TotalTime>0</TotalTime>
  <Words>532</Words>
  <Application>Microsoft Office PowerPoint</Application>
  <PresentationFormat>Breitbild</PresentationFormat>
  <Paragraphs>119</Paragraphs>
  <Slides>21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 Math</vt:lpstr>
      <vt:lpstr>Tahoma</vt:lpstr>
      <vt:lpstr>tum3d</vt:lpstr>
      <vt:lpstr>Practical Course: 3D Scanning and Spatial Learning</vt:lpstr>
      <vt:lpstr>Organization</vt:lpstr>
      <vt:lpstr>Projects</vt:lpstr>
      <vt:lpstr>Real-time Scan2CAD</vt:lpstr>
      <vt:lpstr>Real-time Scan2CAD</vt:lpstr>
      <vt:lpstr>Real-time Scan2CAD</vt:lpstr>
      <vt:lpstr>Multi-view RGB-D Capture Setup</vt:lpstr>
      <vt:lpstr>Multi-view RGB-D Capture Setup</vt:lpstr>
      <vt:lpstr>Multi-view RGB-D Capture Setup</vt:lpstr>
      <vt:lpstr>Multi-view RGB-D Capture Setup</vt:lpstr>
      <vt:lpstr>Morphable Model Generation</vt:lpstr>
      <vt:lpstr>Morphable Model Generation</vt:lpstr>
      <vt:lpstr>Morphable Model Generation</vt:lpstr>
      <vt:lpstr>Morphable Model Generation</vt:lpstr>
      <vt:lpstr>Morphable Model Generation</vt:lpstr>
      <vt:lpstr>Morphable Model Generation</vt:lpstr>
      <vt:lpstr>Real-time RGB Face Reconstruction</vt:lpstr>
      <vt:lpstr>Real-time RGB Face Reconstruction</vt:lpstr>
      <vt:lpstr>Real-time RGB Face Reconstruction</vt:lpstr>
      <vt:lpstr>Real-time RGB Face Reconstruction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jthies</dc:creator>
  <cp:lastModifiedBy>Justus Thies</cp:lastModifiedBy>
  <cp:revision>1</cp:revision>
  <dcterms:created xsi:type="dcterms:W3CDTF">2017-09-06T12:09:29Z</dcterms:created>
  <dcterms:modified xsi:type="dcterms:W3CDTF">2019-10-08T11:29:53Z</dcterms:modified>
</cp:coreProperties>
</file>